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147483009" r:id="rId2"/>
    <p:sldId id="353" r:id="rId3"/>
    <p:sldId id="2147483010" r:id="rId4"/>
    <p:sldId id="2147483012" r:id="rId5"/>
    <p:sldId id="2147483013" r:id="rId6"/>
    <p:sldId id="2147483011" r:id="rId7"/>
    <p:sldId id="2147483014" r:id="rId8"/>
    <p:sldId id="2147483015" r:id="rId9"/>
    <p:sldId id="2147483016" r:id="rId10"/>
    <p:sldId id="2147483017" r:id="rId11"/>
    <p:sldId id="2147483018" r:id="rId12"/>
    <p:sldId id="2147483019" r:id="rId13"/>
    <p:sldId id="2147483020" r:id="rId14"/>
    <p:sldId id="2147483021" r:id="rId15"/>
    <p:sldId id="2147483022" r:id="rId16"/>
    <p:sldId id="2147483024" r:id="rId17"/>
    <p:sldId id="2147483027" r:id="rId18"/>
    <p:sldId id="2147483028" r:id="rId19"/>
    <p:sldId id="2147483029" r:id="rId20"/>
    <p:sldId id="2147483030" r:id="rId21"/>
    <p:sldId id="2147483031" r:id="rId22"/>
    <p:sldId id="2147483032" r:id="rId23"/>
    <p:sldId id="4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86" autoAdjust="0"/>
  </p:normalViewPr>
  <p:slideViewPr>
    <p:cSldViewPr snapToGrid="0">
      <p:cViewPr varScale="1">
        <p:scale>
          <a:sx n="93" d="100"/>
          <a:sy n="93"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D49F-425E-9969-81F5B09C7095}"/>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D49F-425E-9969-81F5B09C7095}"/>
              </c:ext>
            </c:extLst>
          </c:dPt>
          <c:dPt>
            <c:idx val="2"/>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5-D49F-425E-9969-81F5B09C7095}"/>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D49F-425E-9969-81F5B09C7095}"/>
              </c:ext>
            </c:extLst>
          </c:dPt>
          <c:dPt>
            <c:idx val="4"/>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9-D49F-425E-9969-81F5B09C7095}"/>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B-D49F-425E-9969-81F5B09C7095}"/>
              </c:ext>
            </c:extLst>
          </c:dPt>
          <c:dLbls>
            <c:dLbl>
              <c:idx val="0"/>
              <c:layout>
                <c:manualLayout>
                  <c:x val="-0.19604393545062279"/>
                  <c:y val="2.6245533409996566E-2"/>
                </c:manualLayout>
              </c:layout>
              <c:tx>
                <c:rich>
                  <a:bodyPr/>
                  <a:lstStyle/>
                  <a:p>
                    <a:r>
                      <a:rPr lang="en-US" sz="1600" b="1" dirty="0">
                        <a:solidFill>
                          <a:schemeClr val="tx1"/>
                        </a:solidFill>
                      </a:rPr>
                      <a:t>3622 (46.0%)</a:t>
                    </a:r>
                    <a:r>
                      <a:rPr lang="en-US" sz="1600" b="1" baseline="0" dirty="0">
                        <a:solidFill>
                          <a:schemeClr val="tx1"/>
                        </a:solidFill>
                      </a:rPr>
                      <a:t> </a:t>
                    </a:r>
                  </a:p>
                  <a:p>
                    <a:r>
                      <a:rPr lang="en-US" sz="1600" b="1" baseline="0" dirty="0">
                        <a:solidFill>
                          <a:schemeClr val="tx1"/>
                        </a:solidFill>
                      </a:rPr>
                      <a:t>Direct</a:t>
                    </a:r>
                    <a:endParaRPr lang="en-US" sz="1600" b="1" dirty="0">
                      <a:solidFill>
                        <a:schemeClr val="tx1"/>
                      </a:solidFill>
                    </a:endParaRP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49F-425E-9969-81F5B09C7095}"/>
                </c:ext>
              </c:extLst>
            </c:dLbl>
            <c:dLbl>
              <c:idx val="1"/>
              <c:layout>
                <c:manualLayout>
                  <c:x val="-4.9044294250983854E-3"/>
                  <c:y val="-6.6883288822558473E-4"/>
                </c:manualLayout>
              </c:layout>
              <c:tx>
                <c:rich>
                  <a:bodyPr/>
                  <a:lstStyle/>
                  <a:p>
                    <a:fld id="{BBF621A0-E783-4320-911C-89E7D3E73A06}" type="VALUE">
                      <a:rPr lang="en-US" sz="1600" b="1" smtClean="0">
                        <a:solidFill>
                          <a:schemeClr val="tx1"/>
                        </a:solidFill>
                      </a:rPr>
                      <a:pPr/>
                      <a:t>[VALUE]</a:t>
                    </a:fld>
                    <a:r>
                      <a:rPr lang="en-US" sz="1600" b="1" dirty="0">
                        <a:solidFill>
                          <a:schemeClr val="tx1"/>
                        </a:solidFill>
                      </a:rPr>
                      <a:t> (1.9%)</a:t>
                    </a:r>
                  </a:p>
                  <a:p>
                    <a:r>
                      <a:rPr lang="en-US" sz="1600" b="1" dirty="0">
                        <a:solidFill>
                          <a:schemeClr val="tx1"/>
                        </a:solidFill>
                      </a:rPr>
                      <a:t>Curved</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49F-425E-9969-81F5B09C7095}"/>
                </c:ext>
              </c:extLst>
            </c:dLbl>
            <c:dLbl>
              <c:idx val="2"/>
              <c:layout>
                <c:manualLayout>
                  <c:x val="3.244705475201809E-2"/>
                  <c:y val="-0.14436247899332738"/>
                </c:manualLayout>
              </c:layout>
              <c:tx>
                <c:rich>
                  <a:bodyPr/>
                  <a:lstStyle/>
                  <a:p>
                    <a:fld id="{AD009565-3758-4CE4-854C-1F1F9B156C2F}" type="VALUE">
                      <a:rPr lang="en-US" sz="1600" b="1" smtClean="0">
                        <a:solidFill>
                          <a:schemeClr val="tx1"/>
                        </a:solidFill>
                      </a:rPr>
                      <a:pPr/>
                      <a:t>[VALUE]</a:t>
                    </a:fld>
                    <a:r>
                      <a:rPr lang="en-US" sz="1600" b="1" dirty="0">
                        <a:solidFill>
                          <a:schemeClr val="tx1"/>
                        </a:solidFill>
                      </a:rPr>
                      <a:t> (8.8%)</a:t>
                    </a:r>
                  </a:p>
                  <a:p>
                    <a:r>
                      <a:rPr lang="en-US" sz="1600" b="1" dirty="0">
                        <a:solidFill>
                          <a:schemeClr val="tx1"/>
                        </a:solidFill>
                      </a:rPr>
                      <a:t>Extended</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49F-425E-9969-81F5B09C7095}"/>
                </c:ext>
              </c:extLst>
            </c:dLbl>
            <c:dLbl>
              <c:idx val="3"/>
              <c:layout>
                <c:manualLayout>
                  <c:x val="9.9807466930030939E-2"/>
                  <c:y val="-0.14881341762224318"/>
                </c:manualLayout>
              </c:layout>
              <c:tx>
                <c:rich>
                  <a:bodyPr/>
                  <a:lstStyle/>
                  <a:p>
                    <a:fld id="{9A191C08-2D66-4CAF-93DE-88A9E3062C74}" type="VALUE">
                      <a:rPr lang="en-US" sz="1600" b="1" smtClean="0">
                        <a:solidFill>
                          <a:schemeClr val="tx1"/>
                        </a:solidFill>
                      </a:rPr>
                      <a:pPr/>
                      <a:t>[VALUE]</a:t>
                    </a:fld>
                    <a:r>
                      <a:rPr lang="en-US" sz="1600" b="1" baseline="0" dirty="0">
                        <a:solidFill>
                          <a:schemeClr val="tx1"/>
                        </a:solidFill>
                      </a:rPr>
                      <a:t> (10.2%)</a:t>
                    </a:r>
                  </a:p>
                  <a:p>
                    <a:r>
                      <a:rPr lang="en-US" sz="1600" b="1" baseline="0" dirty="0">
                        <a:solidFill>
                          <a:schemeClr val="tx1"/>
                        </a:solidFill>
                      </a:rPr>
                      <a:t>Curved and </a:t>
                    </a:r>
                  </a:p>
                  <a:p>
                    <a:r>
                      <a:rPr lang="en-US" sz="1600" b="1" baseline="0" dirty="0">
                        <a:solidFill>
                          <a:schemeClr val="tx1"/>
                        </a:solidFill>
                      </a:rPr>
                      <a:t>extended</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49F-425E-9969-81F5B09C7095}"/>
                </c:ext>
              </c:extLst>
            </c:dLbl>
            <c:dLbl>
              <c:idx val="4"/>
              <c:layout>
                <c:manualLayout>
                  <c:x val="0.18268509139576783"/>
                  <c:y val="-6.4890078277691526E-2"/>
                </c:manualLayout>
              </c:layout>
              <c:tx>
                <c:rich>
                  <a:bodyPr/>
                  <a:lstStyle/>
                  <a:p>
                    <a:fld id="{CF02AEA5-7DEB-466D-9D53-5BFD3E7EA87F}" type="VALUE">
                      <a:rPr lang="en-US" smtClean="0"/>
                      <a:pPr/>
                      <a:t>[VALUE]</a:t>
                    </a:fld>
                    <a:r>
                      <a:rPr lang="en-US" dirty="0"/>
                      <a:t> (6.7%)</a:t>
                    </a:r>
                    <a:r>
                      <a:rPr lang="en-US" baseline="0" dirty="0"/>
                      <a:t> Straight afterload</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9208943256235739"/>
                      <c:h val="0.14156961947010172"/>
                    </c:manualLayout>
                  </c15:layout>
                  <c15:dlblFieldTable/>
                  <c15:showDataLabelsRange val="0"/>
                </c:ext>
                <c:ext xmlns:c16="http://schemas.microsoft.com/office/drawing/2014/chart" uri="{C3380CC4-5D6E-409C-BE32-E72D297353CC}">
                  <c16:uniqueId val="{00000009-D49F-425E-9969-81F5B09C7095}"/>
                </c:ext>
              </c:extLst>
            </c:dLbl>
            <c:dLbl>
              <c:idx val="5"/>
              <c:layout>
                <c:manualLayout>
                  <c:x val="0.15292081785807948"/>
                  <c:y val="0.17961413302017695"/>
                </c:manualLayout>
              </c:layout>
              <c:tx>
                <c:rich>
                  <a:bodyPr/>
                  <a:lstStyle/>
                  <a:p>
                    <a:fld id="{1E06CD75-A161-4749-9252-85E56969D91E}" type="VALUE">
                      <a:rPr lang="en-US" smtClean="0"/>
                      <a:pPr/>
                      <a:t>[VALUE]</a:t>
                    </a:fld>
                    <a:r>
                      <a:rPr lang="en-US" dirty="0"/>
                      <a:t> (26.5%)</a:t>
                    </a:r>
                    <a:r>
                      <a:rPr lang="en-US" baseline="0" dirty="0"/>
                      <a:t> </a:t>
                    </a:r>
                  </a:p>
                  <a:p>
                    <a:r>
                      <a:rPr lang="en-US" baseline="0" dirty="0"/>
                      <a:t>Curved afterload</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49F-425E-9969-81F5B09C70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Direct</c:v>
                </c:pt>
                <c:pt idx="1">
                  <c:v>Curved</c:v>
                </c:pt>
                <c:pt idx="2">
                  <c:v>Extended</c:v>
                </c:pt>
                <c:pt idx="3">
                  <c:v>Curved and Extended</c:v>
                </c:pt>
                <c:pt idx="4">
                  <c:v>Straight Afterload</c:v>
                </c:pt>
                <c:pt idx="5">
                  <c:v>Curved Afterload</c:v>
                </c:pt>
              </c:strCache>
            </c:strRef>
          </c:cat>
          <c:val>
            <c:numRef>
              <c:f>Sheet1!$B$2:$B$7</c:f>
              <c:numCache>
                <c:formatCode>General</c:formatCode>
                <c:ptCount val="6"/>
                <c:pt idx="0">
                  <c:v>3622</c:v>
                </c:pt>
                <c:pt idx="1">
                  <c:v>153</c:v>
                </c:pt>
                <c:pt idx="2">
                  <c:v>691</c:v>
                </c:pt>
                <c:pt idx="3">
                  <c:v>802</c:v>
                </c:pt>
                <c:pt idx="4">
                  <c:v>526</c:v>
                </c:pt>
                <c:pt idx="5">
                  <c:v>2087</c:v>
                </c:pt>
              </c:numCache>
            </c:numRef>
          </c:val>
          <c:extLst>
            <c:ext xmlns:c16="http://schemas.microsoft.com/office/drawing/2014/chart" uri="{C3380CC4-5D6E-409C-BE32-E72D297353CC}">
              <c16:uniqueId val="{0000000C-D49F-425E-9969-81F5B09C7095}"/>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D49F-425E-9969-81F5B09C70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D49F-425E-9969-81F5B09C70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D49F-425E-9969-81F5B09C70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D49F-425E-9969-81F5B09C70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D49F-425E-9969-81F5B09C709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D49F-425E-9969-81F5B09C7095}"/>
              </c:ext>
            </c:extLst>
          </c:dPt>
          <c:cat>
            <c:strRef>
              <c:f>Sheet1!$A$2:$A$7</c:f>
              <c:strCache>
                <c:ptCount val="6"/>
                <c:pt idx="0">
                  <c:v>Direct</c:v>
                </c:pt>
                <c:pt idx="1">
                  <c:v>Curved</c:v>
                </c:pt>
                <c:pt idx="2">
                  <c:v>Extended</c:v>
                </c:pt>
                <c:pt idx="3">
                  <c:v>Curved and Extended</c:v>
                </c:pt>
                <c:pt idx="4">
                  <c:v>Straight Afterload</c:v>
                </c:pt>
                <c:pt idx="5">
                  <c:v>Curved Afterload</c:v>
                </c:pt>
              </c:strCache>
            </c:strRef>
          </c:cat>
          <c:val>
            <c:numRef>
              <c:f>Sheet1!$C$2:$C$7</c:f>
              <c:numCache>
                <c:formatCode>0.00%</c:formatCode>
                <c:ptCount val="6"/>
                <c:pt idx="0">
                  <c:v>0.46</c:v>
                </c:pt>
                <c:pt idx="1">
                  <c:v>1.9E-2</c:v>
                </c:pt>
                <c:pt idx="2">
                  <c:v>8.7999999999999995E-2</c:v>
                </c:pt>
                <c:pt idx="3">
                  <c:v>0.10199999999999999</c:v>
                </c:pt>
                <c:pt idx="4">
                  <c:v>6.7000000000000004E-2</c:v>
                </c:pt>
                <c:pt idx="5">
                  <c:v>0.26500000000000001</c:v>
                </c:pt>
              </c:numCache>
            </c:numRef>
          </c:val>
          <c:extLst>
            <c:ext xmlns:c16="http://schemas.microsoft.com/office/drawing/2014/chart" uri="{C3380CC4-5D6E-409C-BE32-E72D297353CC}">
              <c16:uniqueId val="{00000019-D49F-425E-9969-81F5B09C70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5CF88-6A1E-4CB1-A0CA-AF859B2221FB}"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BC4ED-E186-4C56-928B-B681755FE885}" type="slidenum">
              <a:rPr lang="en-US" smtClean="0"/>
              <a:t>‹#›</a:t>
            </a:fld>
            <a:endParaRPr lang="en-US"/>
          </a:p>
        </p:txBody>
      </p:sp>
    </p:spTree>
    <p:extLst>
      <p:ext uri="{BB962C8B-B14F-4D97-AF65-F5344CB8AC3E}">
        <p14:creationId xmlns:p14="http://schemas.microsoft.com/office/powerpoint/2010/main" val="169862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Pacific Coast Reproductive Society for allowing me to present this research. My name is Jeremy Applebaum and I am a second year REI fellow at Brigham and Women’s Hospital. This work is on the association of embryo transfer catheter maneuvers on clinical pregnancy and live birth.</a:t>
            </a:r>
          </a:p>
        </p:txBody>
      </p:sp>
      <p:sp>
        <p:nvSpPr>
          <p:cNvPr id="4" name="Slide Number Placeholder 3"/>
          <p:cNvSpPr>
            <a:spLocks noGrp="1"/>
          </p:cNvSpPr>
          <p:nvPr>
            <p:ph type="sldNum" sz="quarter" idx="5"/>
          </p:nvPr>
        </p:nvSpPr>
        <p:spPr/>
        <p:txBody>
          <a:bodyPr/>
          <a:lstStyle/>
          <a:p>
            <a:fld id="{F04BC4ED-E186-4C56-928B-B681755FE885}" type="slidenum">
              <a:rPr lang="en-US" smtClean="0"/>
              <a:t>1</a:t>
            </a:fld>
            <a:endParaRPr lang="en-US"/>
          </a:p>
        </p:txBody>
      </p:sp>
    </p:spTree>
    <p:extLst>
      <p:ext uri="{BB962C8B-B14F-4D97-AF65-F5344CB8AC3E}">
        <p14:creationId xmlns:p14="http://schemas.microsoft.com/office/powerpoint/2010/main" val="66637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A3B85-40FA-F6A1-315F-96839D59B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D5C22-7473-10A7-191E-51DFC15F9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5AE56-D9D3-D2C0-41F8-1DC5A6F0FAF5}"/>
              </a:ext>
            </a:extLst>
          </p:cNvPr>
          <p:cNvSpPr>
            <a:spLocks noGrp="1"/>
          </p:cNvSpPr>
          <p:nvPr>
            <p:ph type="body" idx="1"/>
          </p:nvPr>
        </p:nvSpPr>
        <p:spPr/>
        <p:txBody>
          <a:bodyPr/>
          <a:lstStyle/>
          <a:p>
            <a:r>
              <a:rPr lang="en-US" dirty="0"/>
              <a:t>In out center, all patients undergo a mock embryo transfer in the proceeding cycle, or early in stimulation if no fresh transfer is planned. All transfers are performed with the Wallace catheter by cooper surgical seen here. All of our transfers are performed under ultrasound guidance. We employ a trial followed by transfer technique during embryo transfers --- this means that an empty catheter is maneuvered through the cervix past the internal </a:t>
            </a:r>
            <a:r>
              <a:rPr lang="en-US" dirty="0" err="1"/>
              <a:t>os</a:t>
            </a:r>
            <a:r>
              <a:rPr lang="en-US" dirty="0"/>
              <a:t>. If no difficulty is encountered, the catheter is removed and a second embryo loaded catheter is maneuvered through the cervical canal and into the uterus in the same fashion as the trial pass. If difficulty is encountered in the trial, the physician can retain the outer sheath in the cervical canal, and then an embryo loaded inner catheter is fed through the outer sheath for embryo deposition. The outer sheath can be left straight, curved, or extended over the inner catheter in this process.  Fellows perform embryo transfers in our program after completing 100 mock transfers or IUIs.</a:t>
            </a:r>
          </a:p>
          <a:p>
            <a:endParaRPr lang="en-US" dirty="0"/>
          </a:p>
          <a:p>
            <a:r>
              <a:rPr lang="en-US" dirty="0"/>
              <a:t>After the embryo transfer, the physician documents the maneuvers used for the catheter and if the transfer was subjectively difficult. For analysis, we categorized catheter maneuvers as non-afterload and afterload.</a:t>
            </a:r>
          </a:p>
          <a:p>
            <a:endParaRPr lang="en-US" dirty="0"/>
          </a:p>
        </p:txBody>
      </p:sp>
      <p:sp>
        <p:nvSpPr>
          <p:cNvPr id="4" name="Slide Number Placeholder 3">
            <a:extLst>
              <a:ext uri="{FF2B5EF4-FFF2-40B4-BE49-F238E27FC236}">
                <a16:creationId xmlns:a16="http://schemas.microsoft.com/office/drawing/2014/main" id="{353DC437-5346-AAFB-964C-9340439727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80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non-afterload maneuvers. Starting on the left side, a direct technique is one in which the outer sheath and inner catheter are inserted together </a:t>
            </a:r>
            <a:r>
              <a:rPr lang="en-US" dirty="0" err="1"/>
              <a:t>hubbed</a:t>
            </a:r>
            <a:r>
              <a:rPr lang="en-US" dirty="0"/>
              <a:t>. Below, the outer sheath can be extended over the inner catheter. </a:t>
            </a:r>
          </a:p>
          <a:p>
            <a:r>
              <a:rPr lang="en-US" dirty="0"/>
              <a:t>Now on the right side, the outer sheath can also be curved</a:t>
            </a:r>
          </a:p>
          <a:p>
            <a:r>
              <a:rPr lang="en-US" dirty="0"/>
              <a:t>And then the outer sheath can also be both curved and extended over the inner catheter</a:t>
            </a:r>
          </a:p>
        </p:txBody>
      </p:sp>
      <p:sp>
        <p:nvSpPr>
          <p:cNvPr id="4" name="Slide Number Placeholder 3"/>
          <p:cNvSpPr>
            <a:spLocks noGrp="1"/>
          </p:cNvSpPr>
          <p:nvPr>
            <p:ph type="sldNum" sz="quarter" idx="5"/>
          </p:nvPr>
        </p:nvSpPr>
        <p:spPr/>
        <p:txBody>
          <a:bodyPr/>
          <a:lstStyle/>
          <a:p>
            <a:fld id="{F04BC4ED-E186-4C56-928B-B681755FE885}" type="slidenum">
              <a:rPr lang="en-US" smtClean="0"/>
              <a:t>11</a:t>
            </a:fld>
            <a:endParaRPr lang="en-US"/>
          </a:p>
        </p:txBody>
      </p:sp>
    </p:spTree>
    <p:extLst>
      <p:ext uri="{BB962C8B-B14F-4D97-AF65-F5344CB8AC3E}">
        <p14:creationId xmlns:p14="http://schemas.microsoft.com/office/powerpoint/2010/main" val="57526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Afterload techniques are shown here.  First, straight afterload technique is one in which the outer sheath and inner catheter are inserted together. The outer sheath is retained and the inner catheter removed. Then a second embryo loaded inner catheter is inserted, and ultimately </a:t>
            </a:r>
            <a:r>
              <a:rPr lang="en-US" dirty="0" err="1"/>
              <a:t>hubbed</a:t>
            </a:r>
            <a:r>
              <a:rPr lang="en-US" dirty="0"/>
              <a:t> to the outer sheath for embryo deposition</a:t>
            </a:r>
          </a:p>
          <a:p>
            <a:r>
              <a:rPr lang="en-US" dirty="0"/>
              <a:t>For a curved afterload technique, a curved outer sheath and inner catheter are inserted together, the inner catheter removed and the outer sheath retained while curved. Then a second embryo loaded inner catheter is inserted, and ultimately </a:t>
            </a:r>
            <a:r>
              <a:rPr lang="en-US" dirty="0" err="1"/>
              <a:t>hubbed</a:t>
            </a:r>
            <a:r>
              <a:rPr lang="en-US" dirty="0"/>
              <a:t> to the curved outer sheath for embryo deposition</a:t>
            </a:r>
          </a:p>
        </p:txBody>
      </p:sp>
      <p:sp>
        <p:nvSpPr>
          <p:cNvPr id="4" name="Slide Number Placeholder 3"/>
          <p:cNvSpPr>
            <a:spLocks noGrp="1"/>
          </p:cNvSpPr>
          <p:nvPr>
            <p:ph type="sldNum" sz="quarter" idx="5"/>
          </p:nvPr>
        </p:nvSpPr>
        <p:spPr/>
        <p:txBody>
          <a:bodyPr/>
          <a:lstStyle/>
          <a:p>
            <a:fld id="{F04BC4ED-E186-4C56-928B-B681755FE885}" type="slidenum">
              <a:rPr lang="en-US" smtClean="0"/>
              <a:t>12</a:t>
            </a:fld>
            <a:endParaRPr lang="en-US"/>
          </a:p>
        </p:txBody>
      </p:sp>
    </p:spTree>
    <p:extLst>
      <p:ext uri="{BB962C8B-B14F-4D97-AF65-F5344CB8AC3E}">
        <p14:creationId xmlns:p14="http://schemas.microsoft.com/office/powerpoint/2010/main" val="261417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67D3-61A3-ABD9-061F-7ABF70311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17E06-52F3-146F-0CD4-C5EA57B44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42FFB-BB86-AD7B-177B-B9CEBE4C05EA}"/>
              </a:ext>
            </a:extLst>
          </p:cNvPr>
          <p:cNvSpPr>
            <a:spLocks noGrp="1"/>
          </p:cNvSpPr>
          <p:nvPr>
            <p:ph type="body" idx="1"/>
          </p:nvPr>
        </p:nvSpPr>
        <p:spPr/>
        <p:txBody>
          <a:bodyPr/>
          <a:lstStyle/>
          <a:p>
            <a:r>
              <a:rPr lang="en-US" dirty="0"/>
              <a:t>For analyses, our exposure was embryo transfer catheter technique and our outcome was clinical pregnancy and live birth</a:t>
            </a:r>
          </a:p>
          <a:p>
            <a:r>
              <a:rPr lang="en-US" dirty="0"/>
              <a:t>We used log </a:t>
            </a:r>
            <a:r>
              <a:rPr lang="en-US" dirty="0" err="1"/>
              <a:t>binmomal</a:t>
            </a:r>
            <a:r>
              <a:rPr lang="en-US" dirty="0"/>
              <a:t> regression models to calculate the adjusted relative risk of clinical pregnancy and live birth. We adjusted for age, BMI, uterine factor infertility, reported transfer difficulty, stylet use, whether the transfer used fresh or frozen embryos, the embryo stage (blastocyst or cleavage), the embryo quality using internal scoring system, use of donor egg, and year. </a:t>
            </a:r>
          </a:p>
        </p:txBody>
      </p:sp>
      <p:sp>
        <p:nvSpPr>
          <p:cNvPr id="4" name="Slide Number Placeholder 3">
            <a:extLst>
              <a:ext uri="{FF2B5EF4-FFF2-40B4-BE49-F238E27FC236}">
                <a16:creationId xmlns:a16="http://schemas.microsoft.com/office/drawing/2014/main" id="{96BCB93E-3311-7A72-C464-1DB810BD9C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53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0C0F6-8EFD-A0BF-62BE-FDFC2C7E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EB454-F50D-E1BD-A0F4-584466575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105FA-7AA7-6D8A-CE00-716D70FD524F}"/>
              </a:ext>
            </a:extLst>
          </p:cNvPr>
          <p:cNvSpPr>
            <a:spLocks noGrp="1"/>
          </p:cNvSpPr>
          <p:nvPr>
            <p:ph type="body" idx="1"/>
          </p:nvPr>
        </p:nvSpPr>
        <p:spPr/>
        <p:txBody>
          <a:bodyPr/>
          <a:lstStyle/>
          <a:p>
            <a:r>
              <a:rPr lang="en-US" dirty="0"/>
              <a:t>Now our results</a:t>
            </a:r>
          </a:p>
        </p:txBody>
      </p:sp>
      <p:sp>
        <p:nvSpPr>
          <p:cNvPr id="4" name="Slide Number Placeholder 3">
            <a:extLst>
              <a:ext uri="{FF2B5EF4-FFF2-40B4-BE49-F238E27FC236}">
                <a16:creationId xmlns:a16="http://schemas.microsoft.com/office/drawing/2014/main" id="{323E335B-990C-F800-5DAB-3E099F5017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36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captured 7,811 embryo transfers. 66% in blue were non afterload, with most being direct. 33% were afterload techniques as seen in red, with most afterload techniques being curved afterload. </a:t>
            </a:r>
          </a:p>
        </p:txBody>
      </p:sp>
      <p:sp>
        <p:nvSpPr>
          <p:cNvPr id="4" name="Slide Number Placeholder 3"/>
          <p:cNvSpPr>
            <a:spLocks noGrp="1"/>
          </p:cNvSpPr>
          <p:nvPr>
            <p:ph type="sldNum" sz="quarter" idx="5"/>
          </p:nvPr>
        </p:nvSpPr>
        <p:spPr/>
        <p:txBody>
          <a:bodyPr/>
          <a:lstStyle/>
          <a:p>
            <a:fld id="{F04BC4ED-E186-4C56-928B-B681755FE885}" type="slidenum">
              <a:rPr lang="en-US" smtClean="0"/>
              <a:t>15</a:t>
            </a:fld>
            <a:endParaRPr lang="en-US"/>
          </a:p>
        </p:txBody>
      </p:sp>
    </p:spTree>
    <p:extLst>
      <p:ext uri="{BB962C8B-B14F-4D97-AF65-F5344CB8AC3E}">
        <p14:creationId xmlns:p14="http://schemas.microsoft.com/office/powerpoint/2010/main" val="121330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baseline differences between non-afterload and afterload techniques. There were no major differences except that use of a stylet was more common with afterload, there was more reported subjective difficulty with afterload techniques compared to non-afterload techniques, and a higher rate of blood on the catheter tip with afterload techniques than non afterload techniques. </a:t>
            </a:r>
          </a:p>
        </p:txBody>
      </p:sp>
      <p:sp>
        <p:nvSpPr>
          <p:cNvPr id="4" name="Slide Number Placeholder 3"/>
          <p:cNvSpPr>
            <a:spLocks noGrp="1"/>
          </p:cNvSpPr>
          <p:nvPr>
            <p:ph type="sldNum" sz="quarter" idx="5"/>
          </p:nvPr>
        </p:nvSpPr>
        <p:spPr/>
        <p:txBody>
          <a:bodyPr/>
          <a:lstStyle/>
          <a:p>
            <a:fld id="{F04BC4ED-E186-4C56-928B-B681755FE885}" type="slidenum">
              <a:rPr lang="en-US" smtClean="0"/>
              <a:t>16</a:t>
            </a:fld>
            <a:endParaRPr lang="en-US"/>
          </a:p>
        </p:txBody>
      </p:sp>
    </p:spTree>
    <p:extLst>
      <p:ext uri="{BB962C8B-B14F-4D97-AF65-F5344CB8AC3E}">
        <p14:creationId xmlns:p14="http://schemas.microsoft.com/office/powerpoint/2010/main" val="332564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the clinical pregnancy rate and live birth rate was lower for afterload techniques compared to non-afterload techniques. The clinical pregnancy rate was 37% compared to 41% for non-afterload techniques. Live birth rate was 35.2% for afterload compared to 40.2% for non-afterload.</a:t>
            </a:r>
          </a:p>
          <a:p>
            <a:r>
              <a:rPr lang="en-US" dirty="0"/>
              <a:t>When looking at the clinical pregnancy and </a:t>
            </a:r>
            <a:r>
              <a:rPr lang="en-US" dirty="0" err="1"/>
              <a:t>lvie</a:t>
            </a:r>
            <a:r>
              <a:rPr lang="en-US" dirty="0"/>
              <a:t> birth rates for all the specific techniques, you can see that straight afterload and curved afterload both carried reduced clinical pregnancy and live birth rates, particularly when compared to a direct technique.</a:t>
            </a:r>
          </a:p>
        </p:txBody>
      </p:sp>
      <p:sp>
        <p:nvSpPr>
          <p:cNvPr id="4" name="Slide Number Placeholder 3"/>
          <p:cNvSpPr>
            <a:spLocks noGrp="1"/>
          </p:cNvSpPr>
          <p:nvPr>
            <p:ph type="sldNum" sz="quarter" idx="5"/>
          </p:nvPr>
        </p:nvSpPr>
        <p:spPr/>
        <p:txBody>
          <a:bodyPr/>
          <a:lstStyle/>
          <a:p>
            <a:fld id="{F04BC4ED-E186-4C56-928B-B681755FE885}" type="slidenum">
              <a:rPr lang="en-US" smtClean="0"/>
              <a:t>17</a:t>
            </a:fld>
            <a:endParaRPr lang="en-US"/>
          </a:p>
        </p:txBody>
      </p:sp>
    </p:spTree>
    <p:extLst>
      <p:ext uri="{BB962C8B-B14F-4D97-AF65-F5344CB8AC3E}">
        <p14:creationId xmlns:p14="http://schemas.microsoft.com/office/powerpoint/2010/main" val="522261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ad adjusted relative risk, after load techniques were associated with reduced clinical pregnancy and live birth compared to a direct technique, with a 0.91 and a 0.88 risk respectively. When looking at specific techniques, a straight afterload was associated with reduced live birth compared to a direct technique at 0.89 but not clinical pregnancy. A curved after load technique was associated with reduced clinical pregnancy at 0.91 relative risk and live birth at 0.92 relative risk compared to a direct technique. Non-afterload techniques, including curving, extending, or both, of the outer sheath were not associated with reduced clinical pregnancy or live birth compared to a direct technique</a:t>
            </a:r>
          </a:p>
        </p:txBody>
      </p:sp>
      <p:sp>
        <p:nvSpPr>
          <p:cNvPr id="4" name="Slide Number Placeholder 3"/>
          <p:cNvSpPr>
            <a:spLocks noGrp="1"/>
          </p:cNvSpPr>
          <p:nvPr>
            <p:ph type="sldNum" sz="quarter" idx="5"/>
          </p:nvPr>
        </p:nvSpPr>
        <p:spPr/>
        <p:txBody>
          <a:bodyPr/>
          <a:lstStyle/>
          <a:p>
            <a:fld id="{F04BC4ED-E186-4C56-928B-B681755FE885}" type="slidenum">
              <a:rPr lang="en-US" smtClean="0"/>
              <a:t>18</a:t>
            </a:fld>
            <a:endParaRPr lang="en-US"/>
          </a:p>
        </p:txBody>
      </p:sp>
    </p:spTree>
    <p:extLst>
      <p:ext uri="{BB962C8B-B14F-4D97-AF65-F5344CB8AC3E}">
        <p14:creationId xmlns:p14="http://schemas.microsoft.com/office/powerpoint/2010/main" val="42418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A8EF7-C643-21BF-33A0-712051678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00A70-AC4B-6792-3B64-51A30CEB3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72292-533D-88B7-2B3D-D14CDA3BA7DC}"/>
              </a:ext>
            </a:extLst>
          </p:cNvPr>
          <p:cNvSpPr>
            <a:spLocks noGrp="1"/>
          </p:cNvSpPr>
          <p:nvPr>
            <p:ph type="body" idx="1"/>
          </p:nvPr>
        </p:nvSpPr>
        <p:spPr/>
        <p:txBody>
          <a:bodyPr/>
          <a:lstStyle/>
          <a:p>
            <a:r>
              <a:rPr lang="en-US" dirty="0"/>
              <a:t>Now for discussion</a:t>
            </a:r>
          </a:p>
        </p:txBody>
      </p:sp>
      <p:sp>
        <p:nvSpPr>
          <p:cNvPr id="4" name="Slide Number Placeholder 3">
            <a:extLst>
              <a:ext uri="{FF2B5EF4-FFF2-40B4-BE49-F238E27FC236}">
                <a16:creationId xmlns:a16="http://schemas.microsoft.com/office/drawing/2014/main" id="{4A84B972-7BA8-BD57-08FD-1C7480C044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01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 disclosures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3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7E0C7-2DCB-D387-8F38-8D782F965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87464-1F41-FE50-27EE-E3789E6DB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28794-2639-C965-BB7D-67277DF9D5C7}"/>
              </a:ext>
            </a:extLst>
          </p:cNvPr>
          <p:cNvSpPr>
            <a:spLocks noGrp="1"/>
          </p:cNvSpPr>
          <p:nvPr>
            <p:ph type="body" idx="1"/>
          </p:nvPr>
        </p:nvSpPr>
        <p:spPr/>
        <p:txBody>
          <a:bodyPr/>
          <a:lstStyle/>
          <a:p>
            <a:r>
              <a:rPr lang="en-US" dirty="0"/>
              <a:t>We note that afterload techniques are associated w/ reduced likelihood of clinical pregnancy and live birth compared to a direct technique.</a:t>
            </a:r>
          </a:p>
          <a:p>
            <a:r>
              <a:rPr lang="en-US" dirty="0"/>
              <a:t>There may be several reasons for this:</a:t>
            </a:r>
          </a:p>
          <a:p>
            <a:r>
              <a:rPr lang="en-US" dirty="0"/>
              <a:t>First, given that using an outright afterload technique on all patients is not standard practice at our institution, resorting to an afterload technique may be a proxy for transfer difficulty, which likely carries a poorer prognosis. However, we did adjust for perceived transfer difficulty, but this is a subjective report that likely varies between physicians. </a:t>
            </a:r>
          </a:p>
          <a:p>
            <a:r>
              <a:rPr lang="en-US" dirty="0"/>
              <a:t>Afterload techniques likely take longer to perform, particularly in threading the inner catheter, and it may be that the embryo is subjected to cooler temperatures during this time.</a:t>
            </a:r>
          </a:p>
          <a:p>
            <a:r>
              <a:rPr lang="en-US" dirty="0"/>
              <a:t>Retaining the outer sheath in the cervical canal may cause endocervical stimulation resulting in inadvertent broader uterine contractility</a:t>
            </a:r>
          </a:p>
          <a:p>
            <a:r>
              <a:rPr lang="en-US" dirty="0"/>
              <a:t>Retaining the outer sheath may also serve as a conduit for vaginal contaminants, or may result in multiple passes that may lead to intrauterine contamination.</a:t>
            </a:r>
          </a:p>
        </p:txBody>
      </p:sp>
      <p:sp>
        <p:nvSpPr>
          <p:cNvPr id="4" name="Slide Number Placeholder 3">
            <a:extLst>
              <a:ext uri="{FF2B5EF4-FFF2-40B4-BE49-F238E27FC236}">
                <a16:creationId xmlns:a16="http://schemas.microsoft.com/office/drawing/2014/main" id="{F60DDBA6-1389-03B6-B339-73A6B70BB3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35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52F92-6CC2-416F-624D-28D0F7951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E0376-5E87-86FF-816E-7BB864C31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D4B51-694D-84D5-55B1-AD11BFCF27EB}"/>
              </a:ext>
            </a:extLst>
          </p:cNvPr>
          <p:cNvSpPr>
            <a:spLocks noGrp="1"/>
          </p:cNvSpPr>
          <p:nvPr>
            <p:ph type="body" idx="1"/>
          </p:nvPr>
        </p:nvSpPr>
        <p:spPr/>
        <p:txBody>
          <a:bodyPr/>
          <a:lstStyle/>
          <a:p>
            <a:r>
              <a:rPr lang="en-US" dirty="0"/>
              <a:t>Our study is not without limitations</a:t>
            </a:r>
          </a:p>
          <a:p>
            <a:r>
              <a:rPr lang="en-US" dirty="0"/>
              <a:t>We lack objective measures of difficulty, such as the number of passes made or the time it took to complete the transfer</a:t>
            </a:r>
          </a:p>
          <a:p>
            <a:r>
              <a:rPr lang="en-US" dirty="0"/>
              <a:t>The trial by transfer method results in only performing afterload transfers when they are clinically necessary, which may result in them being reserved for patients with baseline decreased likelihood of success</a:t>
            </a:r>
          </a:p>
          <a:p>
            <a:r>
              <a:rPr lang="en-US" dirty="0"/>
              <a:t>Given this is a retrospective study, we also cannot account for unmeasured confounders that may influence results, such as the distance of the embryo deposition to the fundus, the endometrial thickness, or history of prior cesarean section. </a:t>
            </a:r>
          </a:p>
        </p:txBody>
      </p:sp>
      <p:sp>
        <p:nvSpPr>
          <p:cNvPr id="4" name="Slide Number Placeholder 3">
            <a:extLst>
              <a:ext uri="{FF2B5EF4-FFF2-40B4-BE49-F238E27FC236}">
                <a16:creationId xmlns:a16="http://schemas.microsoft.com/office/drawing/2014/main" id="{0EFA5F2B-4D79-EC93-768F-6541B0DB4F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96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EAE6B-2BDC-462F-8D65-61B154682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061E8-1AD6-86B9-E940-FE4ADEF9A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C76C7-2F43-1A49-42AE-CDFEC0CFD8B7}"/>
              </a:ext>
            </a:extLst>
          </p:cNvPr>
          <p:cNvSpPr>
            <a:spLocks noGrp="1"/>
          </p:cNvSpPr>
          <p:nvPr>
            <p:ph type="body" idx="1"/>
          </p:nvPr>
        </p:nvSpPr>
        <p:spPr/>
        <p:txBody>
          <a:bodyPr/>
          <a:lstStyle/>
          <a:p>
            <a:r>
              <a:rPr lang="en-US" dirty="0"/>
              <a:t>In conclusion, these results demonstrate that afterload techniques should only be utilized when indicated by patient anatomy as their routine application may reduce success. With an increasing focus on embryo transfer procedural standardization, there is a continued need to establish evidence-based guidelines to optimize pregnancy outcomes. </a:t>
            </a:r>
          </a:p>
        </p:txBody>
      </p:sp>
      <p:sp>
        <p:nvSpPr>
          <p:cNvPr id="4" name="Slide Number Placeholder 3">
            <a:extLst>
              <a:ext uri="{FF2B5EF4-FFF2-40B4-BE49-F238E27FC236}">
                <a16:creationId xmlns:a16="http://schemas.microsoft.com/office/drawing/2014/main" id="{BC4D8C3E-D947-4435-688C-4F94AE85BA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044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happy to take any questions</a:t>
            </a:r>
          </a:p>
        </p:txBody>
      </p:sp>
      <p:sp>
        <p:nvSpPr>
          <p:cNvPr id="4" name="Slide Number Placeholder 3"/>
          <p:cNvSpPr>
            <a:spLocks noGrp="1"/>
          </p:cNvSpPr>
          <p:nvPr>
            <p:ph type="sldNum" sz="quarter" idx="5"/>
          </p:nvPr>
        </p:nvSpPr>
        <p:spPr/>
        <p:txBody>
          <a:bodyPr/>
          <a:lstStyle/>
          <a:p>
            <a:fld id="{F04BC4ED-E186-4C56-928B-B681755FE885}" type="slidenum">
              <a:rPr lang="en-US" smtClean="0"/>
              <a:t>23</a:t>
            </a:fld>
            <a:endParaRPr lang="en-US"/>
          </a:p>
        </p:txBody>
      </p:sp>
    </p:spTree>
    <p:extLst>
      <p:ext uri="{BB962C8B-B14F-4D97-AF65-F5344CB8AC3E}">
        <p14:creationId xmlns:p14="http://schemas.microsoft.com/office/powerpoint/2010/main" val="13233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831EF-3B1A-203A-3A35-61839F412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30AF9-5E91-C202-C920-AF4DAA2F3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2058B-12B4-3626-583E-3251819D5AA0}"/>
              </a:ext>
            </a:extLst>
          </p:cNvPr>
          <p:cNvSpPr>
            <a:spLocks noGrp="1"/>
          </p:cNvSpPr>
          <p:nvPr>
            <p:ph type="body" idx="1"/>
          </p:nvPr>
        </p:nvSpPr>
        <p:spPr/>
        <p:txBody>
          <a:bodyPr/>
          <a:lstStyle/>
          <a:p>
            <a:r>
              <a:rPr lang="en-US" dirty="0"/>
              <a:t>I’ll begin with background.</a:t>
            </a:r>
          </a:p>
        </p:txBody>
      </p:sp>
      <p:sp>
        <p:nvSpPr>
          <p:cNvPr id="4" name="Slide Number Placeholder 3">
            <a:extLst>
              <a:ext uri="{FF2B5EF4-FFF2-40B4-BE49-F238E27FC236}">
                <a16:creationId xmlns:a16="http://schemas.microsoft.com/office/drawing/2014/main" id="{42ECB6F7-0DB1-A927-3798-FDC36503FE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7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90A4E-974F-AD76-FE6F-56D57776A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ABFC4-683F-89D9-5AAD-BC29CA42F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71A47-C9BD-F975-EFC8-7373B4CB97AD}"/>
              </a:ext>
            </a:extLst>
          </p:cNvPr>
          <p:cNvSpPr>
            <a:spLocks noGrp="1"/>
          </p:cNvSpPr>
          <p:nvPr>
            <p:ph type="body" idx="1"/>
          </p:nvPr>
        </p:nvSpPr>
        <p:spPr/>
        <p:txBody>
          <a:bodyPr/>
          <a:lstStyle/>
          <a:p>
            <a:r>
              <a:rPr lang="en-US" dirty="0"/>
              <a:t>The embryo transfer is arguably the most important step of the IVF process with the goal of delivering embryos to an optimal location in the uterus as </a:t>
            </a:r>
            <a:r>
              <a:rPr lang="en-US" dirty="0" err="1"/>
              <a:t>atraumatically</a:t>
            </a:r>
            <a:r>
              <a:rPr lang="en-US" dirty="0"/>
              <a:t> as possible to maximize the chance of pregnancy. Numerous studies have identified factors that influence embryo transfer success, such as the use of ultrasound guidance, use of a soft catheter, and depositing the embryos more than 1 cm away from the fundus.</a:t>
            </a:r>
          </a:p>
        </p:txBody>
      </p:sp>
      <p:sp>
        <p:nvSpPr>
          <p:cNvPr id="4" name="Slide Number Placeholder 3">
            <a:extLst>
              <a:ext uri="{FF2B5EF4-FFF2-40B4-BE49-F238E27FC236}">
                <a16:creationId xmlns:a16="http://schemas.microsoft.com/office/drawing/2014/main" id="{B0037A1B-A7D9-2A54-1AF2-58A0B0B3B5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13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B56A0-7A87-C299-9DDA-D361E5789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3773F-0C65-D296-56B9-E478ECB4D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C4158-F2B8-7AB1-7C2D-BE91772DF828}"/>
              </a:ext>
            </a:extLst>
          </p:cNvPr>
          <p:cNvSpPr>
            <a:spLocks noGrp="1"/>
          </p:cNvSpPr>
          <p:nvPr>
            <p:ph type="body" idx="1"/>
          </p:nvPr>
        </p:nvSpPr>
        <p:spPr/>
        <p:txBody>
          <a:bodyPr/>
          <a:lstStyle/>
          <a:p>
            <a:r>
              <a:rPr lang="en-US" dirty="0"/>
              <a:t>However, despite its importance, there are several aspects of the embryo transfer process that lack standardization. In a 2017 nationwide survey of IVF clinics, there is no universal acceptance as to certain components of the embryo transfer process such as whether to lubricate the speculum and who pushes the plunger. There isn’t even consensus as to how we should cleanse our hands or what type of gloves to wear. </a:t>
            </a:r>
          </a:p>
        </p:txBody>
      </p:sp>
      <p:sp>
        <p:nvSpPr>
          <p:cNvPr id="4" name="Slide Number Placeholder 3">
            <a:extLst>
              <a:ext uri="{FF2B5EF4-FFF2-40B4-BE49-F238E27FC236}">
                <a16:creationId xmlns:a16="http://schemas.microsoft.com/office/drawing/2014/main" id="{A97CE983-6A69-9433-3E26-89912235A7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78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623B-734A-322F-AF6A-AE69FFB94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D94C4-64E4-D603-4E7B-F63C33466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B0826-D667-7AD7-7FEC-C974D6A6E537}"/>
              </a:ext>
            </a:extLst>
          </p:cNvPr>
          <p:cNvSpPr>
            <a:spLocks noGrp="1"/>
          </p:cNvSpPr>
          <p:nvPr>
            <p:ph type="body" idx="1"/>
          </p:nvPr>
        </p:nvSpPr>
        <p:spPr/>
        <p:txBody>
          <a:bodyPr/>
          <a:lstStyle/>
          <a:p>
            <a:r>
              <a:rPr lang="en-US" dirty="0"/>
              <a:t>A very important aspect of the embryo transfer process that also lacks standardization is particular maneuvers that are performed with the embryo transfer catheter. In the same survey study, 32% of physicians routinely bend the catheter, 22% routinely extend the outer sheath over the inner catheter, and 31% routinely use an afterload technique in which the outer sheath is retained past the internal </a:t>
            </a:r>
            <a:r>
              <a:rPr lang="en-US" dirty="0" err="1"/>
              <a:t>os</a:t>
            </a:r>
            <a:r>
              <a:rPr lang="en-US" dirty="0"/>
              <a:t>, and an embryo loaded inner catheter is then threaded through the sheath. The effect of these catheter maneuvers on clinical pregnancy and live birth is unclear. With an increasing focus on embryo transfer procedural standardization, there is a need for establishing evidence-based guidelines to optimize outcomes.</a:t>
            </a:r>
          </a:p>
        </p:txBody>
      </p:sp>
      <p:sp>
        <p:nvSpPr>
          <p:cNvPr id="4" name="Slide Number Placeholder 3">
            <a:extLst>
              <a:ext uri="{FF2B5EF4-FFF2-40B4-BE49-F238E27FC236}">
                <a16:creationId xmlns:a16="http://schemas.microsoft.com/office/drawing/2014/main" id="{9CA50F32-789F-1D2B-61B0-13B1C2C0AF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65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D60E-32A5-4079-3BA6-05595503F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C67D1-94B8-D73B-6F6E-40EF9CB60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4BE04-212C-8629-3DB5-5972C0EDD545}"/>
              </a:ext>
            </a:extLst>
          </p:cNvPr>
          <p:cNvSpPr>
            <a:spLocks noGrp="1"/>
          </p:cNvSpPr>
          <p:nvPr>
            <p:ph type="body" idx="1"/>
          </p:nvPr>
        </p:nvSpPr>
        <p:spPr/>
        <p:txBody>
          <a:bodyPr/>
          <a:lstStyle/>
          <a:p>
            <a:r>
              <a:rPr lang="en-US" dirty="0"/>
              <a:t>The objective of this study is thus to determine if specific embryo transfer catheter maneuvers are associated with clinical pregnancy and live birth</a:t>
            </a:r>
          </a:p>
        </p:txBody>
      </p:sp>
      <p:sp>
        <p:nvSpPr>
          <p:cNvPr id="4" name="Slide Number Placeholder 3">
            <a:extLst>
              <a:ext uri="{FF2B5EF4-FFF2-40B4-BE49-F238E27FC236}">
                <a16:creationId xmlns:a16="http://schemas.microsoft.com/office/drawing/2014/main" id="{74F7C343-4D90-D07A-2934-ABFB37C894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97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624AA-0CC3-C660-789B-AD12170E9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105A7-C3B8-C9D7-1CF8-D18D724A2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06DAD-E534-B563-3E5F-F3114EFF933A}"/>
              </a:ext>
            </a:extLst>
          </p:cNvPr>
          <p:cNvSpPr>
            <a:spLocks noGrp="1"/>
          </p:cNvSpPr>
          <p:nvPr>
            <p:ph type="body" idx="1"/>
          </p:nvPr>
        </p:nvSpPr>
        <p:spPr/>
        <p:txBody>
          <a:bodyPr/>
          <a:lstStyle/>
          <a:p>
            <a:r>
              <a:rPr lang="en-US" dirty="0"/>
              <a:t>Now our methods</a:t>
            </a:r>
          </a:p>
        </p:txBody>
      </p:sp>
      <p:sp>
        <p:nvSpPr>
          <p:cNvPr id="4" name="Slide Number Placeholder 3">
            <a:extLst>
              <a:ext uri="{FF2B5EF4-FFF2-40B4-BE49-F238E27FC236}">
                <a16:creationId xmlns:a16="http://schemas.microsoft.com/office/drawing/2014/main" id="{8D2174F5-0394-6A67-A56D-5CB0A7A12A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35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D9B79-2C65-0CEA-6682-D359C93BB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87B19-FD8F-24FC-0724-388A965EF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B32A6-0286-23B0-CB63-4AAD4DF27638}"/>
              </a:ext>
            </a:extLst>
          </p:cNvPr>
          <p:cNvSpPr>
            <a:spLocks noGrp="1"/>
          </p:cNvSpPr>
          <p:nvPr>
            <p:ph type="body" idx="1"/>
          </p:nvPr>
        </p:nvSpPr>
        <p:spPr/>
        <p:txBody>
          <a:bodyPr/>
          <a:lstStyle/>
          <a:p>
            <a:r>
              <a:rPr lang="en-US" dirty="0"/>
              <a:t>This is a retrospective study including all autologous and donor egg IVF and ICSI cycles with a subsequent fresh or frozen embryo transfer at Brigham and Women’s Hospital between 2013 and 2024. We analyzed on the first embryo transfer. We excluded gestational carrier cycles. </a:t>
            </a:r>
          </a:p>
        </p:txBody>
      </p:sp>
      <p:sp>
        <p:nvSpPr>
          <p:cNvPr id="4" name="Slide Number Placeholder 3">
            <a:extLst>
              <a:ext uri="{FF2B5EF4-FFF2-40B4-BE49-F238E27FC236}">
                <a16:creationId xmlns:a16="http://schemas.microsoft.com/office/drawing/2014/main" id="{4C60427C-24A9-F4AC-E4F4-904827ED06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92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8.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GB Title Slided _ Choose a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5044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icture Placeholder 2">
            <a:extLst>
              <a:ext uri="{FF2B5EF4-FFF2-40B4-BE49-F238E27FC236}">
                <a16:creationId xmlns:a16="http://schemas.microsoft.com/office/drawing/2014/main" id="{BDDA012F-34F3-F5C9-F7D4-F383C4B87025}"/>
              </a:ext>
            </a:extLst>
          </p:cNvPr>
          <p:cNvSpPr>
            <a:spLocks noGrp="1"/>
          </p:cNvSpPr>
          <p:nvPr>
            <p:ph type="pic" sz="quarter" idx="10"/>
          </p:nvPr>
        </p:nvSpPr>
        <p:spPr>
          <a:xfrm>
            <a:off x="7237707" y="329848"/>
            <a:ext cx="4699111" cy="6291724"/>
          </a:xfrm>
          <a:prstGeom prst="roundRect">
            <a:avLst>
              <a:gd name="adj" fmla="val 2380"/>
            </a:avLst>
          </a:prstGeom>
          <a:solidFill>
            <a:schemeClr val="bg1">
              <a:lumMod val="75000"/>
            </a:schemeClr>
          </a:solidFill>
        </p:spPr>
        <p:txBody>
          <a:bodyPr/>
          <a:lstStyle>
            <a:lvl1pPr algn="ctr">
              <a:defRPr/>
            </a:lvl1pPr>
          </a:lstStyle>
          <a:p>
            <a:r>
              <a:rPr lang="en-US"/>
              <a:t>Click icon to add picture</a:t>
            </a:r>
          </a:p>
        </p:txBody>
      </p:sp>
      <p:sp>
        <p:nvSpPr>
          <p:cNvPr id="20" name="Text Placeholder 7">
            <a:extLst>
              <a:ext uri="{FF2B5EF4-FFF2-40B4-BE49-F238E27FC236}">
                <a16:creationId xmlns:a16="http://schemas.microsoft.com/office/drawing/2014/main" id="{01F1DF67-A2BA-7BFA-2A9A-0B0AD7C7DBB0}"/>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21" name="Text Placeholder 7">
            <a:extLst>
              <a:ext uri="{FF2B5EF4-FFF2-40B4-BE49-F238E27FC236}">
                <a16:creationId xmlns:a16="http://schemas.microsoft.com/office/drawing/2014/main" id="{E2F8BA62-AB55-DE9F-47DF-1C11D09C8583}"/>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22" name="Text Placeholder 7">
            <a:extLst>
              <a:ext uri="{FF2B5EF4-FFF2-40B4-BE49-F238E27FC236}">
                <a16:creationId xmlns:a16="http://schemas.microsoft.com/office/drawing/2014/main" id="{B2BF3188-62EF-B5BF-1363-AF6015929D43}"/>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23" name="Text Placeholder 7">
            <a:extLst>
              <a:ext uri="{FF2B5EF4-FFF2-40B4-BE49-F238E27FC236}">
                <a16:creationId xmlns:a16="http://schemas.microsoft.com/office/drawing/2014/main" id="{F52FE24D-F629-2B31-9A02-D8EB7C97C1D3}"/>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spTree>
    <p:extLst>
      <p:ext uri="{BB962C8B-B14F-4D97-AF65-F5344CB8AC3E}">
        <p14:creationId xmlns:p14="http://schemas.microsoft.com/office/powerpoint/2010/main" val="74591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Divider–Teal">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A26F6C-7248-10D4-9CF7-EA327A0C772A}"/>
              </a:ext>
            </a:extLst>
          </p:cNvPr>
          <p:cNvGrpSpPr/>
          <p:nvPr userDrawn="1"/>
        </p:nvGrpSpPr>
        <p:grpSpPr>
          <a:xfrm>
            <a:off x="8157625" y="524289"/>
            <a:ext cx="4034375" cy="5796153"/>
            <a:chOff x="7627349" y="524289"/>
            <a:chExt cx="4034375" cy="5796153"/>
          </a:xfrm>
          <a:solidFill>
            <a:schemeClr val="bg1">
              <a:alpha val="26642"/>
            </a:schemeClr>
          </a:solidFill>
        </p:grpSpPr>
        <p:sp>
          <p:nvSpPr>
            <p:cNvPr id="14" name="Freeform 13">
              <a:extLst>
                <a:ext uri="{FF2B5EF4-FFF2-40B4-BE49-F238E27FC236}">
                  <a16:creationId xmlns:a16="http://schemas.microsoft.com/office/drawing/2014/main" id="{A62FFADD-8AD8-A926-8A9C-7044AFE20D2A}"/>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F83E272-65D8-7B13-8A47-C684A9B5712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8F43E5A-41C6-9A2F-FF83-67AA7C71CADC}"/>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0A72F8-776F-24BF-25E1-11EDC6467CD5}"/>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CD3C5D1-3373-A8EE-BFDB-3DBF8D98A99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6B8FA54-1CA5-87B2-8DF2-A06B5B9A32B2}"/>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556F62B-F171-75F4-A8E1-90684C2AC8F7}"/>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E582D84-CF3C-BAD6-FC48-0D7BBC9FCF52}"/>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2" name="Title 1">
            <a:extLst>
              <a:ext uri="{FF2B5EF4-FFF2-40B4-BE49-F238E27FC236}">
                <a16:creationId xmlns:a16="http://schemas.microsoft.com/office/drawing/2014/main" id="{66A1C9D2-97E1-2D7E-3AA0-0C4DB68E697B}"/>
              </a:ext>
            </a:extLst>
          </p:cNvPr>
          <p:cNvSpPr>
            <a:spLocks noGrp="1"/>
          </p:cNvSpPr>
          <p:nvPr>
            <p:ph type="title" hasCustomPrompt="1"/>
          </p:nvPr>
        </p:nvSpPr>
        <p:spPr>
          <a:xfrm>
            <a:off x="640080" y="1892808"/>
            <a:ext cx="7315200" cy="2852737"/>
          </a:xfrm>
        </p:spPr>
        <p:txBody>
          <a:bodyPr anchor="ctr"/>
          <a:lstStyle>
            <a:lvl1pPr>
              <a:defRPr sz="5400">
                <a:solidFill>
                  <a:schemeClr val="bg1"/>
                </a:solidFill>
              </a:defRPr>
            </a:lvl1pPr>
          </a:lstStyle>
          <a:p>
            <a:r>
              <a:rPr lang="en-US"/>
              <a:t>Click to edit divider</a:t>
            </a:r>
          </a:p>
        </p:txBody>
      </p:sp>
    </p:spTree>
    <p:extLst>
      <p:ext uri="{BB962C8B-B14F-4D97-AF65-F5344CB8AC3E}">
        <p14:creationId xmlns:p14="http://schemas.microsoft.com/office/powerpoint/2010/main" val="269935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a:t>Click to edit divider</a:t>
            </a:r>
          </a:p>
        </p:txBody>
      </p:sp>
    </p:spTree>
    <p:extLst>
      <p:ext uri="{BB962C8B-B14F-4D97-AF65-F5344CB8AC3E}">
        <p14:creationId xmlns:p14="http://schemas.microsoft.com/office/powerpoint/2010/main" val="159851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Divider">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A3774C-D707-F2A4-E275-634ECF0E29A7}"/>
              </a:ext>
            </a:extLst>
          </p:cNvPr>
          <p:cNvSpPr/>
          <p:nvPr userDrawn="1"/>
        </p:nvSpPr>
        <p:spPr>
          <a:xfrm>
            <a:off x="0" y="0"/>
            <a:ext cx="12192000" cy="6858000"/>
          </a:xfrm>
          <a:prstGeom prst="rect">
            <a:avLst/>
          </a:prstGeom>
          <a:solidFill>
            <a:srgbClr val="D5DC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a:t>Click to edit divider</a:t>
            </a:r>
          </a:p>
        </p:txBody>
      </p:sp>
    </p:spTree>
    <p:extLst>
      <p:ext uri="{BB962C8B-B14F-4D97-AF65-F5344CB8AC3E}">
        <p14:creationId xmlns:p14="http://schemas.microsoft.com/office/powerpoint/2010/main" val="3897485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GB Quote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956DAAB-4311-6FB6-1E88-B126F229E1F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5181" y="239487"/>
            <a:ext cx="11668595" cy="6382086"/>
          </a:xfrm>
          <a:prstGeom prst="roundRect">
            <a:avLst>
              <a:gd name="adj" fmla="val 2634"/>
            </a:avLst>
          </a:prstGeom>
        </p:spPr>
      </p:pic>
      <p:sp>
        <p:nvSpPr>
          <p:cNvPr id="11" name="Title 1">
            <a:extLst>
              <a:ext uri="{FF2B5EF4-FFF2-40B4-BE49-F238E27FC236}">
                <a16:creationId xmlns:a16="http://schemas.microsoft.com/office/drawing/2014/main" id="{F4AAE623-33AB-B986-3EF7-218E19AD4ACE}"/>
              </a:ext>
            </a:extLst>
          </p:cNvPr>
          <p:cNvSpPr>
            <a:spLocks noGrp="1"/>
          </p:cNvSpPr>
          <p:nvPr>
            <p:ph type="title"/>
          </p:nvPr>
        </p:nvSpPr>
        <p:spPr>
          <a:xfrm>
            <a:off x="1170432" y="1920240"/>
            <a:ext cx="7444408" cy="2576378"/>
          </a:xfrm>
        </p:spPr>
        <p:txBody>
          <a:bodyPr/>
          <a:lstStyle>
            <a:lvl1pPr>
              <a:defRPr lang="en-US" sz="5400" kern="1200" dirty="0">
                <a:solidFill>
                  <a:schemeClr val="accent2"/>
                </a:solidFill>
                <a:latin typeface="+mj-lt"/>
                <a:ea typeface="+mj-ea"/>
                <a:cs typeface="+mj-cs"/>
              </a:defRPr>
            </a:lvl1pPr>
          </a:lstStyle>
          <a:p>
            <a:r>
              <a:rPr lang="en-US"/>
              <a:t>Click to edit Master title style</a:t>
            </a:r>
          </a:p>
        </p:txBody>
      </p:sp>
      <p:sp>
        <p:nvSpPr>
          <p:cNvPr id="14" name="Text Placeholder 3">
            <a:extLst>
              <a:ext uri="{FF2B5EF4-FFF2-40B4-BE49-F238E27FC236}">
                <a16:creationId xmlns:a16="http://schemas.microsoft.com/office/drawing/2014/main" id="{7ABF227A-9ADB-D7A2-E1B7-23302A1C1FFA}"/>
              </a:ext>
            </a:extLst>
          </p:cNvPr>
          <p:cNvSpPr>
            <a:spLocks noGrp="1"/>
          </p:cNvSpPr>
          <p:nvPr>
            <p:ph type="body" sz="half" idx="2" hasCustomPrompt="1"/>
          </p:nvPr>
        </p:nvSpPr>
        <p:spPr>
          <a:xfrm>
            <a:off x="1170432" y="4626864"/>
            <a:ext cx="3657599" cy="914401"/>
          </a:xfrm>
        </p:spPr>
        <p:txBody>
          <a:bodyPr/>
          <a:lstStyle/>
          <a:p>
            <a:r>
              <a:rPr lang="en-US"/>
              <a:t>–Author of quote</a:t>
            </a:r>
          </a:p>
        </p:txBody>
      </p:sp>
    </p:spTree>
    <p:extLst>
      <p:ext uri="{BB962C8B-B14F-4D97-AF65-F5344CB8AC3E}">
        <p14:creationId xmlns:p14="http://schemas.microsoft.com/office/powerpoint/2010/main" val="149487851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GB Quo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08D3E0-0C97-66F6-7CE4-3FC4D72939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5181" y="239487"/>
            <a:ext cx="11668595" cy="6382086"/>
          </a:xfrm>
          <a:prstGeom prst="roundRect">
            <a:avLst>
              <a:gd name="adj" fmla="val 2634"/>
            </a:avLst>
          </a:prstGeom>
        </p:spPr>
      </p:pic>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F4AAE623-33AB-B986-3EF7-218E19AD4ACE}"/>
              </a:ext>
            </a:extLst>
          </p:cNvPr>
          <p:cNvSpPr>
            <a:spLocks noGrp="1"/>
          </p:cNvSpPr>
          <p:nvPr>
            <p:ph type="title"/>
          </p:nvPr>
        </p:nvSpPr>
        <p:spPr>
          <a:xfrm>
            <a:off x="1170432" y="1920240"/>
            <a:ext cx="7444408" cy="2576378"/>
          </a:xfrm>
        </p:spPr>
        <p:txBody>
          <a:bodyPr/>
          <a:lstStyle>
            <a:lvl1pPr>
              <a:defRPr lang="en-US" sz="5400" kern="1200" dirty="0">
                <a:solidFill>
                  <a:schemeClr val="accent2"/>
                </a:solidFill>
                <a:latin typeface="+mj-lt"/>
                <a:ea typeface="+mj-ea"/>
                <a:cs typeface="+mj-cs"/>
              </a:defRPr>
            </a:lvl1pPr>
          </a:lstStyle>
          <a:p>
            <a:r>
              <a:rPr lang="en-US"/>
              <a:t>Click to edit Master title style</a:t>
            </a:r>
          </a:p>
        </p:txBody>
      </p:sp>
      <p:sp>
        <p:nvSpPr>
          <p:cNvPr id="14" name="Text Placeholder 3">
            <a:extLst>
              <a:ext uri="{FF2B5EF4-FFF2-40B4-BE49-F238E27FC236}">
                <a16:creationId xmlns:a16="http://schemas.microsoft.com/office/drawing/2014/main" id="{7ABF227A-9ADB-D7A2-E1B7-23302A1C1FFA}"/>
              </a:ext>
            </a:extLst>
          </p:cNvPr>
          <p:cNvSpPr>
            <a:spLocks noGrp="1"/>
          </p:cNvSpPr>
          <p:nvPr>
            <p:ph type="body" sz="half" idx="2" hasCustomPrompt="1"/>
          </p:nvPr>
        </p:nvSpPr>
        <p:spPr>
          <a:xfrm>
            <a:off x="1170432" y="4626864"/>
            <a:ext cx="3657599" cy="914401"/>
          </a:xfrm>
        </p:spPr>
        <p:txBody>
          <a:bodyPr/>
          <a:lstStyle/>
          <a:p>
            <a:r>
              <a:rPr lang="en-US"/>
              <a:t>–Author of quote</a:t>
            </a:r>
          </a:p>
        </p:txBody>
      </p:sp>
    </p:spTree>
    <p:extLst>
      <p:ext uri="{BB962C8B-B14F-4D97-AF65-F5344CB8AC3E}">
        <p14:creationId xmlns:p14="http://schemas.microsoft.com/office/powerpoint/2010/main" val="19814507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GB Quot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24749-BD1A-F885-FC45-4DBADF08D63F}"/>
              </a:ext>
            </a:extLst>
          </p:cNvPr>
          <p:cNvPicPr>
            <a:picLocks noChangeAspect="1"/>
          </p:cNvPicPr>
          <p:nvPr userDrawn="1"/>
        </p:nvPicPr>
        <p:blipFill>
          <a:blip r:embed="rId3" cstate="screen">
            <a:extLst>
              <a:ext uri="{28A0092B-C50C-407E-A947-70E740481C1C}">
                <a14:useLocalDpi xmlns:a14="http://schemas.microsoft.com/office/drawing/2010/main"/>
              </a:ext>
            </a:extLst>
          </a:blip>
          <a:srcRect t="3439" r="8360" b="4922"/>
          <a:stretch/>
        </p:blipFill>
        <p:spPr>
          <a:xfrm>
            <a:off x="255181" y="239487"/>
            <a:ext cx="11668595" cy="6382086"/>
          </a:xfrm>
          <a:prstGeom prst="roundRect">
            <a:avLst>
              <a:gd name="adj" fmla="val 2634"/>
            </a:avLst>
          </a:prstGeom>
        </p:spPr>
      </p:pic>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F4AAE623-33AB-B986-3EF7-218E19AD4ACE}"/>
              </a:ext>
            </a:extLst>
          </p:cNvPr>
          <p:cNvSpPr>
            <a:spLocks noGrp="1"/>
          </p:cNvSpPr>
          <p:nvPr>
            <p:ph type="title"/>
          </p:nvPr>
        </p:nvSpPr>
        <p:spPr>
          <a:xfrm>
            <a:off x="1170432" y="1920240"/>
            <a:ext cx="7444408" cy="2576378"/>
          </a:xfrm>
        </p:spPr>
        <p:txBody>
          <a:bodyPr/>
          <a:lstStyle>
            <a:lvl1pPr>
              <a:defRPr lang="en-US" sz="5400" kern="1200" dirty="0">
                <a:solidFill>
                  <a:schemeClr val="accent2"/>
                </a:solidFill>
                <a:latin typeface="+mj-lt"/>
                <a:ea typeface="+mj-ea"/>
                <a:cs typeface="+mj-cs"/>
              </a:defRPr>
            </a:lvl1pPr>
          </a:lstStyle>
          <a:p>
            <a:r>
              <a:rPr lang="en-US"/>
              <a:t>Click to edit Master title style</a:t>
            </a:r>
          </a:p>
        </p:txBody>
      </p:sp>
      <p:sp>
        <p:nvSpPr>
          <p:cNvPr id="14" name="Text Placeholder 3">
            <a:extLst>
              <a:ext uri="{FF2B5EF4-FFF2-40B4-BE49-F238E27FC236}">
                <a16:creationId xmlns:a16="http://schemas.microsoft.com/office/drawing/2014/main" id="{7ABF227A-9ADB-D7A2-E1B7-23302A1C1FFA}"/>
              </a:ext>
            </a:extLst>
          </p:cNvPr>
          <p:cNvSpPr>
            <a:spLocks noGrp="1"/>
          </p:cNvSpPr>
          <p:nvPr>
            <p:ph type="body" sz="half" idx="2" hasCustomPrompt="1"/>
          </p:nvPr>
        </p:nvSpPr>
        <p:spPr>
          <a:xfrm>
            <a:off x="1170432" y="4626864"/>
            <a:ext cx="3657599" cy="914401"/>
          </a:xfrm>
        </p:spPr>
        <p:txBody>
          <a:bodyPr/>
          <a:lstStyle/>
          <a:p>
            <a:r>
              <a:rPr lang="en-US"/>
              <a:t>–Author of quote</a:t>
            </a:r>
          </a:p>
        </p:txBody>
      </p:sp>
    </p:spTree>
    <p:extLst>
      <p:ext uri="{BB962C8B-B14F-4D97-AF65-F5344CB8AC3E}">
        <p14:creationId xmlns:p14="http://schemas.microsoft.com/office/powerpoint/2010/main" val="235043447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GB Quot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CC433-ABB9-CA2C-ABF8-EFA691A8D9E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5181" y="239487"/>
            <a:ext cx="11668595" cy="6382086"/>
          </a:xfrm>
          <a:prstGeom prst="roundRect">
            <a:avLst>
              <a:gd name="adj" fmla="val 2634"/>
            </a:avLst>
          </a:prstGeom>
        </p:spPr>
      </p:pic>
      <p:sp>
        <p:nvSpPr>
          <p:cNvPr id="4" name="Rounded Rectangle 3">
            <a:extLst>
              <a:ext uri="{FF2B5EF4-FFF2-40B4-BE49-F238E27FC236}">
                <a16:creationId xmlns:a16="http://schemas.microsoft.com/office/drawing/2014/main" id="{A550EBF1-27F3-A7C8-22A0-6688ED1D4A03}"/>
              </a:ext>
            </a:extLst>
          </p:cNvPr>
          <p:cNvSpPr/>
          <p:nvPr userDrawn="1"/>
        </p:nvSpPr>
        <p:spPr>
          <a:xfrm>
            <a:off x="255181" y="236426"/>
            <a:ext cx="11668595" cy="6382085"/>
          </a:xfrm>
          <a:prstGeom prst="roundRect">
            <a:avLst>
              <a:gd name="adj" fmla="val 2196"/>
            </a:avLst>
          </a:prstGeom>
          <a:gradFill>
            <a:gsLst>
              <a:gs pos="5000">
                <a:schemeClr val="bg1">
                  <a:lumMod val="87000"/>
                  <a:lumOff val="13000"/>
                  <a:alpha val="0"/>
                </a:schemeClr>
              </a:gs>
              <a:gs pos="43000">
                <a:schemeClr val="bg1">
                  <a:alpha val="77504"/>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F4AAE623-33AB-B986-3EF7-218E19AD4ACE}"/>
              </a:ext>
            </a:extLst>
          </p:cNvPr>
          <p:cNvSpPr>
            <a:spLocks noGrp="1"/>
          </p:cNvSpPr>
          <p:nvPr>
            <p:ph type="title"/>
          </p:nvPr>
        </p:nvSpPr>
        <p:spPr>
          <a:xfrm>
            <a:off x="1170432" y="1920240"/>
            <a:ext cx="7444408" cy="2576378"/>
          </a:xfrm>
        </p:spPr>
        <p:txBody>
          <a:bodyPr/>
          <a:lstStyle>
            <a:lvl1pPr>
              <a:defRPr lang="en-US" sz="5400" kern="1200" dirty="0">
                <a:solidFill>
                  <a:schemeClr val="accent2"/>
                </a:solidFill>
                <a:latin typeface="+mj-lt"/>
                <a:ea typeface="+mj-ea"/>
                <a:cs typeface="+mj-cs"/>
              </a:defRPr>
            </a:lvl1pPr>
          </a:lstStyle>
          <a:p>
            <a:r>
              <a:rPr lang="en-US"/>
              <a:t>Click to edit Master title style</a:t>
            </a:r>
          </a:p>
        </p:txBody>
      </p:sp>
      <p:sp>
        <p:nvSpPr>
          <p:cNvPr id="14" name="Text Placeholder 3">
            <a:extLst>
              <a:ext uri="{FF2B5EF4-FFF2-40B4-BE49-F238E27FC236}">
                <a16:creationId xmlns:a16="http://schemas.microsoft.com/office/drawing/2014/main" id="{7ABF227A-9ADB-D7A2-E1B7-23302A1C1FFA}"/>
              </a:ext>
            </a:extLst>
          </p:cNvPr>
          <p:cNvSpPr>
            <a:spLocks noGrp="1"/>
          </p:cNvSpPr>
          <p:nvPr>
            <p:ph type="body" sz="half" idx="2" hasCustomPrompt="1"/>
          </p:nvPr>
        </p:nvSpPr>
        <p:spPr>
          <a:xfrm>
            <a:off x="1170432" y="4626864"/>
            <a:ext cx="3657599" cy="914401"/>
          </a:xfrm>
        </p:spPr>
        <p:txBody>
          <a:bodyPr/>
          <a:lstStyle/>
          <a:p>
            <a:r>
              <a:rPr lang="en-US"/>
              <a:t>–Author of quote</a:t>
            </a:r>
          </a:p>
        </p:txBody>
      </p:sp>
    </p:spTree>
    <p:extLst>
      <p:ext uri="{BB962C8B-B14F-4D97-AF65-F5344CB8AC3E}">
        <p14:creationId xmlns:p14="http://schemas.microsoft.com/office/powerpoint/2010/main" val="313367302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GB Factoid 1">
    <p:bg>
      <p:bgPr>
        <a:solidFill>
          <a:srgbClr val="D5DC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a:t>Factoid teal—Georgia font in sentence case. Use this slide for hero statement.</a:t>
            </a:r>
          </a:p>
        </p:txBody>
      </p:sp>
    </p:spTree>
    <p:extLst>
      <p:ext uri="{BB962C8B-B14F-4D97-AF65-F5344CB8AC3E}">
        <p14:creationId xmlns:p14="http://schemas.microsoft.com/office/powerpoint/2010/main" val="190466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GB Factoid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a:t>Factoid teal—Georgia font in sentence case. Use this slide for hero statement.</a:t>
            </a:r>
          </a:p>
        </p:txBody>
      </p:sp>
    </p:spTree>
    <p:extLst>
      <p:ext uri="{BB962C8B-B14F-4D97-AF65-F5344CB8AC3E}">
        <p14:creationId xmlns:p14="http://schemas.microsoft.com/office/powerpoint/2010/main" val="255432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a:xfrm>
            <a:off x="350520" y="1719072"/>
            <a:ext cx="11315700" cy="4023360"/>
          </a:xfrm>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F243F78F-49AE-367E-9267-B3FD2E55B5D9}"/>
              </a:ext>
            </a:extLst>
          </p:cNvPr>
          <p:cNvSpPr>
            <a:spLocks noGrp="1"/>
          </p:cNvSpPr>
          <p:nvPr>
            <p:ph idx="10" hasCustomPrompt="1"/>
          </p:nvPr>
        </p:nvSpPr>
        <p:spPr>
          <a:xfrm>
            <a:off x="350520" y="5878274"/>
            <a:ext cx="11315700" cy="306032"/>
          </a:xfrm>
        </p:spPr>
        <p:txBody>
          <a:bodyPr/>
          <a:lstStyle>
            <a:lvl1pPr marL="409575" indent="0" algn="l" defTabSz="914400" rtl="0" eaLnBrk="1" latinLnBrk="0" hangingPunct="1">
              <a:lnSpc>
                <a:spcPct val="100000"/>
              </a:lnSpc>
              <a:spcBef>
                <a:spcPts val="0"/>
              </a:spcBef>
              <a:buFont typeface="Arial" panose="020B0604020202020204" pitchFamily="34" charset="0"/>
              <a:buNone/>
              <a:tabLst/>
              <a:defRPr lang="en-US" sz="800" b="0" kern="1200" dirty="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lang="en-US" sz="800" b="0" kern="1200" dirty="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lang="en-US" sz="800" b="0" kern="1200" dirty="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lang="en-US" sz="800" b="0" kern="1200" dirty="0">
                <a:solidFill>
                  <a:schemeClr val="tx1"/>
                </a:solidFill>
                <a:latin typeface="+mn-lt"/>
                <a:ea typeface="+mn-ea"/>
                <a:cs typeface="+mn-cs"/>
              </a:defRPr>
            </a:lvl4pPr>
            <a:lvl5pPr marL="0" indent="0" algn="l" defTabSz="914400" rtl="0" eaLnBrk="1" latinLnBrk="0" hangingPunct="1">
              <a:lnSpc>
                <a:spcPct val="100000"/>
              </a:lnSpc>
              <a:spcBef>
                <a:spcPts val="0"/>
              </a:spcBef>
              <a:buSzPct val="90000"/>
              <a:buFont typeface="Arial" panose="020B0604020202020204" pitchFamily="34" charset="0"/>
              <a:buNone/>
              <a:defRPr lang="en-US" sz="800" b="0" kern="1200" dirty="0">
                <a:solidFill>
                  <a:schemeClr val="tx1"/>
                </a:solidFill>
                <a:latin typeface="+mn-lt"/>
                <a:ea typeface="+mn-ea"/>
                <a:cs typeface="+mn-cs"/>
              </a:defRPr>
            </a:lvl5pPr>
          </a:lstStyle>
          <a:p>
            <a:r>
              <a:rPr lang="en-US" sz="800"/>
              <a:t>Source: enter source copy and/or notes in this live text box</a:t>
            </a:r>
            <a:br>
              <a:rPr lang="en-US" sz="800"/>
            </a:br>
            <a:r>
              <a:rPr lang="en-US" sz="800"/>
              <a:t>Text will wrap up from bottom of text box. Do not resize or reposition this text box. </a:t>
            </a:r>
          </a:p>
        </p:txBody>
      </p:sp>
      <p:sp>
        <p:nvSpPr>
          <p:cNvPr id="4" name="Footer Placeholder 12">
            <a:extLst>
              <a:ext uri="{FF2B5EF4-FFF2-40B4-BE49-F238E27FC236}">
                <a16:creationId xmlns:a16="http://schemas.microsoft.com/office/drawing/2014/main" id="{574C0647-A9CA-9BC2-7188-FE467F0DE5BF}"/>
              </a:ext>
            </a:extLst>
          </p:cNvPr>
          <p:cNvSpPr>
            <a:spLocks noGrp="1"/>
          </p:cNvSpPr>
          <p:nvPr>
            <p:ph type="ftr" sz="quarter" idx="3"/>
          </p:nvPr>
        </p:nvSpPr>
        <p:spPr>
          <a:xfrm>
            <a:off x="4248992" y="6313990"/>
            <a:ext cx="7278757" cy="258926"/>
          </a:xfrm>
          <a:prstGeom prst="rect">
            <a:avLst/>
          </a:prstGeom>
        </p:spPr>
        <p:txBody>
          <a:bodyPr vert="horz" lIns="91440" tIns="45720" rIns="91440" bIns="45720" rtlCol="0" anchor="ctr"/>
          <a:lstStyle>
            <a:lvl1pPr algn="r">
              <a:defRPr lang="en-US" sz="1000" kern="1200" dirty="0" smtClean="0">
                <a:solidFill>
                  <a:schemeClr val="tx1"/>
                </a:solidFill>
                <a:latin typeface="+mn-lt"/>
                <a:ea typeface="+mn-ea"/>
                <a:cs typeface="+mn-cs"/>
              </a:defRPr>
            </a:lvl1p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34407584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GB 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5044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person sitting on a couch&#10;&#10;Description automatically generated">
            <a:extLst>
              <a:ext uri="{FF2B5EF4-FFF2-40B4-BE49-F238E27FC236}">
                <a16:creationId xmlns:a16="http://schemas.microsoft.com/office/drawing/2014/main" id="{0EE87768-2D24-0922-DFA2-7D77F1F97C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181" y="307237"/>
            <a:ext cx="11668595" cy="6314335"/>
          </a:xfrm>
          <a:prstGeom prst="roundRect">
            <a:avLst>
              <a:gd name="adj" fmla="val 2634"/>
            </a:avLst>
          </a:prstGeom>
        </p:spPr>
      </p:pic>
      <p:sp>
        <p:nvSpPr>
          <p:cNvPr id="8" name="Text Placeholder 7">
            <a:extLst>
              <a:ext uri="{FF2B5EF4-FFF2-40B4-BE49-F238E27FC236}">
                <a16:creationId xmlns:a16="http://schemas.microsoft.com/office/drawing/2014/main" id="{1855444C-7285-5283-E2C7-2A837EBF0C76}"/>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11" name="Text Placeholder 7">
            <a:extLst>
              <a:ext uri="{FF2B5EF4-FFF2-40B4-BE49-F238E27FC236}">
                <a16:creationId xmlns:a16="http://schemas.microsoft.com/office/drawing/2014/main" id="{713145B5-8E56-81FC-A879-9F4C36DC9273}"/>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14" name="Text Placeholder 7">
            <a:extLst>
              <a:ext uri="{FF2B5EF4-FFF2-40B4-BE49-F238E27FC236}">
                <a16:creationId xmlns:a16="http://schemas.microsoft.com/office/drawing/2014/main" id="{A0FBF841-C932-CD49-19F7-BD69125B966E}"/>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15" name="Text Placeholder 7">
            <a:extLst>
              <a:ext uri="{FF2B5EF4-FFF2-40B4-BE49-F238E27FC236}">
                <a16:creationId xmlns:a16="http://schemas.microsoft.com/office/drawing/2014/main" id="{DD2040AF-493C-42DD-4546-B68397C2D06D}"/>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pic>
        <p:nvPicPr>
          <p:cNvPr id="6" name="Graphic 5">
            <a:extLst>
              <a:ext uri="{FF2B5EF4-FFF2-40B4-BE49-F238E27FC236}">
                <a16:creationId xmlns:a16="http://schemas.microsoft.com/office/drawing/2014/main" id="{7B6D094D-EBCB-BD85-4700-4AF974974E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9738" y="645397"/>
            <a:ext cx="2750674" cy="439960"/>
          </a:xfrm>
          <a:prstGeom prst="rect">
            <a:avLst/>
          </a:prstGeom>
        </p:spPr>
      </p:pic>
    </p:spTree>
    <p:extLst>
      <p:ext uri="{BB962C8B-B14F-4D97-AF65-F5344CB8AC3E}">
        <p14:creationId xmlns:p14="http://schemas.microsoft.com/office/powerpoint/2010/main" val="385547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GB Agenda_by topic">
    <p:spTree>
      <p:nvGrpSpPr>
        <p:cNvPr id="1" name=""/>
        <p:cNvGrpSpPr/>
        <p:nvPr/>
      </p:nvGrpSpPr>
      <p:grpSpPr>
        <a:xfrm>
          <a:off x="0" y="0"/>
          <a:ext cx="0" cy="0"/>
          <a:chOff x="0" y="0"/>
          <a:chExt cx="0" cy="0"/>
        </a:xfrm>
      </p:grpSpPr>
      <p:sp>
        <p:nvSpPr>
          <p:cNvPr id="20" name="Table Placeholder 19">
            <a:extLst>
              <a:ext uri="{FF2B5EF4-FFF2-40B4-BE49-F238E27FC236}">
                <a16:creationId xmlns:a16="http://schemas.microsoft.com/office/drawing/2014/main" id="{147479DF-B54A-40E9-050D-A7D543D51E04}"/>
              </a:ext>
            </a:extLst>
          </p:cNvPr>
          <p:cNvSpPr>
            <a:spLocks noGrp="1"/>
          </p:cNvSpPr>
          <p:nvPr>
            <p:ph type="tbl" sz="quarter" idx="11"/>
          </p:nvPr>
        </p:nvSpPr>
        <p:spPr>
          <a:xfrm>
            <a:off x="342900" y="1258887"/>
            <a:ext cx="11466808" cy="4340225"/>
          </a:xfrm>
        </p:spPr>
        <p:txBody>
          <a:bodyPr/>
          <a:lstStyle/>
          <a:p>
            <a:r>
              <a:rPr lang="en-US"/>
              <a:t>Click icon to add table</a:t>
            </a:r>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Agenda</a:t>
            </a:r>
          </a:p>
        </p:txBody>
      </p:sp>
      <p:sp>
        <p:nvSpPr>
          <p:cNvPr id="3" name="Footer Placeholder 1">
            <a:extLst>
              <a:ext uri="{FF2B5EF4-FFF2-40B4-BE49-F238E27FC236}">
                <a16:creationId xmlns:a16="http://schemas.microsoft.com/office/drawing/2014/main" id="{05FEACEE-E4E4-8CAB-2DD6-6DE78AEA11B6}"/>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401964215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GB Agenda_by time">
    <p:spTree>
      <p:nvGrpSpPr>
        <p:cNvPr id="1" name=""/>
        <p:cNvGrpSpPr/>
        <p:nvPr/>
      </p:nvGrpSpPr>
      <p:grpSpPr>
        <a:xfrm>
          <a:off x="0" y="0"/>
          <a:ext cx="0" cy="0"/>
          <a:chOff x="0" y="0"/>
          <a:chExt cx="0" cy="0"/>
        </a:xfrm>
      </p:grpSpPr>
      <p:sp>
        <p:nvSpPr>
          <p:cNvPr id="20" name="Table Placeholder 19">
            <a:extLst>
              <a:ext uri="{FF2B5EF4-FFF2-40B4-BE49-F238E27FC236}">
                <a16:creationId xmlns:a16="http://schemas.microsoft.com/office/drawing/2014/main" id="{147479DF-B54A-40E9-050D-A7D543D51E04}"/>
              </a:ext>
            </a:extLst>
          </p:cNvPr>
          <p:cNvSpPr>
            <a:spLocks noGrp="1"/>
          </p:cNvSpPr>
          <p:nvPr>
            <p:ph type="tbl" sz="quarter" idx="11"/>
          </p:nvPr>
        </p:nvSpPr>
        <p:spPr>
          <a:xfrm>
            <a:off x="342900" y="1979613"/>
            <a:ext cx="4618038" cy="4340225"/>
          </a:xfrm>
        </p:spPr>
        <p:txBody>
          <a:bodyPr/>
          <a:lstStyle/>
          <a:p>
            <a:r>
              <a:rPr lang="en-US"/>
              <a:t>Click icon to add table</a:t>
            </a:r>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Agenda</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a:xfrm>
            <a:off x="342900" y="1466692"/>
            <a:ext cx="3640377" cy="310770"/>
          </a:xfrm>
        </p:spPr>
        <p:txBody>
          <a:bodyPr/>
          <a:lstStyle>
            <a:lvl2pPr marL="233363" indent="0">
              <a:buNone/>
              <a:defRPr/>
            </a:lvl2pPr>
            <a:lvl4pPr marL="917575" indent="-233363">
              <a:buFont typeface="Wingdings" pitchFamily="2" charset="2"/>
              <a:buChar char="§"/>
              <a:defRPr/>
            </a:lvl4pPr>
            <a:lvl5pPr marL="1146175" indent="-234950">
              <a:buSzPct val="90000"/>
              <a:buFont typeface="System Font Regular"/>
              <a:buChar char="–"/>
              <a:defRPr/>
            </a:lvl5pPr>
          </a:lstStyle>
          <a:p>
            <a:pPr lvl="0"/>
            <a:r>
              <a:rPr lang="en-US"/>
              <a:t>Morning</a:t>
            </a:r>
          </a:p>
        </p:txBody>
      </p:sp>
      <p:sp>
        <p:nvSpPr>
          <p:cNvPr id="10" name="Content Placeholder 2">
            <a:extLst>
              <a:ext uri="{FF2B5EF4-FFF2-40B4-BE49-F238E27FC236}">
                <a16:creationId xmlns:a16="http://schemas.microsoft.com/office/drawing/2014/main" id="{55E49F21-C05A-BCFE-E799-D333C765099D}"/>
              </a:ext>
            </a:extLst>
          </p:cNvPr>
          <p:cNvSpPr>
            <a:spLocks noGrp="1"/>
          </p:cNvSpPr>
          <p:nvPr>
            <p:ph idx="10" hasCustomPrompt="1"/>
          </p:nvPr>
        </p:nvSpPr>
        <p:spPr>
          <a:xfrm>
            <a:off x="6355393" y="1466692"/>
            <a:ext cx="3640377" cy="310770"/>
          </a:xfrm>
        </p:spPr>
        <p:txBody>
          <a:bodyPr/>
          <a:lstStyle>
            <a:lvl2pPr marL="233363" indent="0">
              <a:buNone/>
              <a:defRPr/>
            </a:lvl2pPr>
            <a:lvl4pPr marL="917575" indent="-233363">
              <a:buFont typeface="Wingdings" pitchFamily="2" charset="2"/>
              <a:buChar char="§"/>
              <a:defRPr/>
            </a:lvl4pPr>
            <a:lvl5pPr marL="1146175" indent="-234950">
              <a:buSzPct val="90000"/>
              <a:buFont typeface="System Font Regular"/>
              <a:buChar char="–"/>
              <a:defRPr/>
            </a:lvl5pPr>
          </a:lstStyle>
          <a:p>
            <a:pPr lvl="0"/>
            <a:r>
              <a:rPr lang="en-US"/>
              <a:t>Afternoon</a:t>
            </a:r>
          </a:p>
        </p:txBody>
      </p:sp>
      <p:sp>
        <p:nvSpPr>
          <p:cNvPr id="23" name="Table Placeholder 19">
            <a:extLst>
              <a:ext uri="{FF2B5EF4-FFF2-40B4-BE49-F238E27FC236}">
                <a16:creationId xmlns:a16="http://schemas.microsoft.com/office/drawing/2014/main" id="{E5A83A06-4EFB-E846-3B8F-B46700C5CE9E}"/>
              </a:ext>
            </a:extLst>
          </p:cNvPr>
          <p:cNvSpPr>
            <a:spLocks noGrp="1"/>
          </p:cNvSpPr>
          <p:nvPr>
            <p:ph type="tbl" sz="quarter" idx="12"/>
          </p:nvPr>
        </p:nvSpPr>
        <p:spPr>
          <a:xfrm>
            <a:off x="6355393" y="1979613"/>
            <a:ext cx="4618038" cy="4340225"/>
          </a:xfrm>
        </p:spPr>
        <p:txBody>
          <a:bodyPr/>
          <a:lstStyle/>
          <a:p>
            <a:r>
              <a:rPr lang="en-US"/>
              <a:t>Click icon to add table</a:t>
            </a:r>
          </a:p>
        </p:txBody>
      </p:sp>
      <p:sp>
        <p:nvSpPr>
          <p:cNvPr id="4" name="Footer Placeholder 1">
            <a:extLst>
              <a:ext uri="{FF2B5EF4-FFF2-40B4-BE49-F238E27FC236}">
                <a16:creationId xmlns:a16="http://schemas.microsoft.com/office/drawing/2014/main" id="{C5D3DCF1-0EC1-0490-3DF2-BB2840A59697}"/>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22277391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GB Subhead + Key messag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Click to edit title</a:t>
            </a:r>
          </a:p>
        </p:txBody>
      </p:sp>
      <p:sp>
        <p:nvSpPr>
          <p:cNvPr id="24" name="Text Placeholder 23">
            <a:extLst>
              <a:ext uri="{FF2B5EF4-FFF2-40B4-BE49-F238E27FC236}">
                <a16:creationId xmlns:a16="http://schemas.microsoft.com/office/drawing/2014/main" id="{E3EE7EC3-11E7-0A1E-6544-CE00433931E1}"/>
              </a:ext>
            </a:extLst>
          </p:cNvPr>
          <p:cNvSpPr>
            <a:spLocks noGrp="1"/>
          </p:cNvSpPr>
          <p:nvPr>
            <p:ph type="body" sz="quarter" idx="18" hasCustomPrompt="1"/>
          </p:nvPr>
        </p:nvSpPr>
        <p:spPr>
          <a:xfrm>
            <a:off x="342655" y="1435100"/>
            <a:ext cx="11315700" cy="1476375"/>
          </a:xfrm>
        </p:spPr>
        <p:txBody>
          <a:bodyPr/>
          <a:lstStyle>
            <a:lvl1pPr>
              <a:defRPr/>
            </a:lvl1pPr>
          </a:lstStyle>
          <a:p>
            <a:pPr>
              <a:spcAft>
                <a:spcPts val="1200"/>
              </a:spcAft>
            </a:pPr>
            <a:r>
              <a:rPr lang="en-US" sz="2000" b="1">
                <a:solidFill>
                  <a:schemeClr val="accent2"/>
                </a:solidFill>
              </a:rPr>
              <a:t>Subhead is Calibri Bold </a:t>
            </a:r>
            <a:r>
              <a:rPr lang="en-US" sz="2000" b="1">
                <a:solidFill>
                  <a:schemeClr val="accent2"/>
                </a:solidFill>
                <a:latin typeface="Calibri" panose="020F0502020204030204" pitchFamily="34" charset="0"/>
                <a:cs typeface="Calibri" panose="020F0502020204030204" pitchFamily="34" charset="0"/>
              </a:rPr>
              <a:t>24pt. </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Lorem ipsum odor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amet</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consectetuer</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adipiscing</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elit</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Molestie</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hac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primis</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lacus</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in ac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facilisi</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massa</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faucibus</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placerat</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Nullam</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et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blandit</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placerat</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justo</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iaculis</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augue</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cras</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sociosqu</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 </a:t>
            </a:r>
            <a:r>
              <a:rPr lang="en-US" sz="2000" b="1" i="0" err="1">
                <a:solidFill>
                  <a:schemeClr val="accent2"/>
                </a:solidFill>
                <a:effectLst/>
                <a:highlight>
                  <a:srgbClr val="FFFFFF"/>
                </a:highlight>
                <a:latin typeface="Calibri" panose="020F0502020204030204" pitchFamily="34" charset="0"/>
                <a:cs typeface="Calibri" panose="020F0502020204030204" pitchFamily="34" charset="0"/>
              </a:rPr>
              <a:t>montes</a:t>
            </a:r>
            <a:r>
              <a:rPr lang="en-US" sz="2000" b="1" i="0">
                <a:solidFill>
                  <a:schemeClr val="accent2"/>
                </a:solidFill>
                <a:effectLst/>
                <a:highlight>
                  <a:srgbClr val="FFFFFF"/>
                </a:highlight>
                <a:latin typeface="Calibri" panose="020F0502020204030204" pitchFamily="34" charset="0"/>
                <a:cs typeface="Calibri" panose="020F0502020204030204" pitchFamily="34" charset="0"/>
              </a:rPr>
              <a:t>.</a:t>
            </a:r>
            <a:endParaRPr lang="en-US" sz="2000" b="1">
              <a:solidFill>
                <a:schemeClr val="accent2"/>
              </a:solidFill>
              <a:latin typeface="Calibri" panose="020F0502020204030204" pitchFamily="34" charset="0"/>
              <a:cs typeface="Calibri" panose="020F0502020204030204" pitchFamily="34" charset="0"/>
            </a:endParaRPr>
          </a:p>
        </p:txBody>
      </p:sp>
      <p:sp>
        <p:nvSpPr>
          <p:cNvPr id="29" name="Text Placeholder 28">
            <a:extLst>
              <a:ext uri="{FF2B5EF4-FFF2-40B4-BE49-F238E27FC236}">
                <a16:creationId xmlns:a16="http://schemas.microsoft.com/office/drawing/2014/main" id="{BAC403A3-4FFA-88A7-BC76-E623A8D48C7A}"/>
              </a:ext>
            </a:extLst>
          </p:cNvPr>
          <p:cNvSpPr>
            <a:spLocks noGrp="1"/>
          </p:cNvSpPr>
          <p:nvPr>
            <p:ph type="body" sz="quarter" idx="19" hasCustomPrompt="1"/>
          </p:nvPr>
        </p:nvSpPr>
        <p:spPr>
          <a:xfrm>
            <a:off x="342901" y="4229412"/>
            <a:ext cx="3261946" cy="1661993"/>
          </a:xfrm>
        </p:spPr>
        <p:txBody>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0" name="Text Placeholder 28">
            <a:extLst>
              <a:ext uri="{FF2B5EF4-FFF2-40B4-BE49-F238E27FC236}">
                <a16:creationId xmlns:a16="http://schemas.microsoft.com/office/drawing/2014/main" id="{EE78052F-F235-A33E-A96C-D8FA7926457C}"/>
              </a:ext>
            </a:extLst>
          </p:cNvPr>
          <p:cNvSpPr>
            <a:spLocks noGrp="1"/>
          </p:cNvSpPr>
          <p:nvPr>
            <p:ph type="body" sz="quarter" idx="20" hasCustomPrompt="1"/>
          </p:nvPr>
        </p:nvSpPr>
        <p:spPr>
          <a:xfrm>
            <a:off x="4465028" y="4229412"/>
            <a:ext cx="3261946" cy="1661993"/>
          </a:xfrm>
        </p:spPr>
        <p:txBody>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1" name="Text Placeholder 28">
            <a:extLst>
              <a:ext uri="{FF2B5EF4-FFF2-40B4-BE49-F238E27FC236}">
                <a16:creationId xmlns:a16="http://schemas.microsoft.com/office/drawing/2014/main" id="{6A43EE2E-ED7C-F6FB-30AD-E6BC94DB8FE8}"/>
              </a:ext>
            </a:extLst>
          </p:cNvPr>
          <p:cNvSpPr>
            <a:spLocks noGrp="1"/>
          </p:cNvSpPr>
          <p:nvPr>
            <p:ph type="body" sz="quarter" idx="21" hasCustomPrompt="1"/>
          </p:nvPr>
        </p:nvSpPr>
        <p:spPr>
          <a:xfrm>
            <a:off x="8587154" y="4229412"/>
            <a:ext cx="3261946" cy="1661993"/>
          </a:xfrm>
        </p:spPr>
        <p:txBody>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 name="Footer Placeholder 1">
            <a:extLst>
              <a:ext uri="{FF2B5EF4-FFF2-40B4-BE49-F238E27FC236}">
                <a16:creationId xmlns:a16="http://schemas.microsoft.com/office/drawing/2014/main" id="{A07EEBBC-09C6-0432-1393-3A93B8F4EF22}"/>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265519641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GB Blue Bar Subhead + Key messages">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DD283610-62DE-F746-A2FB-60CB5C7064D0}"/>
              </a:ext>
            </a:extLst>
          </p:cNvPr>
          <p:cNvSpPr/>
          <p:nvPr userDrawn="1"/>
        </p:nvSpPr>
        <p:spPr>
          <a:xfrm rot="5400000">
            <a:off x="5704321" y="-4448310"/>
            <a:ext cx="461664" cy="11870306"/>
          </a:xfrm>
          <a:prstGeom prst="round2SameRect">
            <a:avLst>
              <a:gd name="adj1" fmla="val 2527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 Placeholder 23">
            <a:extLst>
              <a:ext uri="{FF2B5EF4-FFF2-40B4-BE49-F238E27FC236}">
                <a16:creationId xmlns:a16="http://schemas.microsoft.com/office/drawing/2014/main" id="{E3EE7EC3-11E7-0A1E-6544-CE00433931E1}"/>
              </a:ext>
            </a:extLst>
          </p:cNvPr>
          <p:cNvSpPr>
            <a:spLocks noGrp="1"/>
          </p:cNvSpPr>
          <p:nvPr>
            <p:ph type="body" sz="quarter" idx="18" hasCustomPrompt="1"/>
          </p:nvPr>
        </p:nvSpPr>
        <p:spPr>
          <a:xfrm>
            <a:off x="350520" y="1332954"/>
            <a:ext cx="8207491" cy="307777"/>
          </a:xfrm>
          <a:solidFill>
            <a:schemeClr val="accent2"/>
          </a:solidFill>
        </p:spPr>
        <p:txBody>
          <a:bodyPr wrap="square"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lang="en-US" sz="2400" dirty="0" smtClean="0"/>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000">
                <a:solidFill>
                  <a:schemeClr val="bg1"/>
                </a:solidFill>
              </a:rPr>
              <a:t>Subhead– Calibri 24pt type</a:t>
            </a:r>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Click to edit title</a:t>
            </a:r>
          </a:p>
        </p:txBody>
      </p:sp>
      <p:sp>
        <p:nvSpPr>
          <p:cNvPr id="29" name="Text Placeholder 28">
            <a:extLst>
              <a:ext uri="{FF2B5EF4-FFF2-40B4-BE49-F238E27FC236}">
                <a16:creationId xmlns:a16="http://schemas.microsoft.com/office/drawing/2014/main" id="{BAC403A3-4FFA-88A7-BC76-E623A8D48C7A}"/>
              </a:ext>
            </a:extLst>
          </p:cNvPr>
          <p:cNvSpPr>
            <a:spLocks noGrp="1"/>
          </p:cNvSpPr>
          <p:nvPr>
            <p:ph type="body" sz="quarter" idx="19" hasCustomPrompt="1"/>
          </p:nvPr>
        </p:nvSpPr>
        <p:spPr>
          <a:xfrm>
            <a:off x="34290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0" name="Text Placeholder 28">
            <a:extLst>
              <a:ext uri="{FF2B5EF4-FFF2-40B4-BE49-F238E27FC236}">
                <a16:creationId xmlns:a16="http://schemas.microsoft.com/office/drawing/2014/main" id="{EE78052F-F235-A33E-A96C-D8FA7926457C}"/>
              </a:ext>
            </a:extLst>
          </p:cNvPr>
          <p:cNvSpPr>
            <a:spLocks noGrp="1"/>
          </p:cNvSpPr>
          <p:nvPr>
            <p:ph type="body" sz="quarter" idx="20" hasCustomPrompt="1"/>
          </p:nvPr>
        </p:nvSpPr>
        <p:spPr>
          <a:xfrm>
            <a:off x="4450456"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1" name="Text Placeholder 28">
            <a:extLst>
              <a:ext uri="{FF2B5EF4-FFF2-40B4-BE49-F238E27FC236}">
                <a16:creationId xmlns:a16="http://schemas.microsoft.com/office/drawing/2014/main" id="{6A43EE2E-ED7C-F6FB-30AD-E6BC94DB8FE8}"/>
              </a:ext>
            </a:extLst>
          </p:cNvPr>
          <p:cNvSpPr>
            <a:spLocks noGrp="1"/>
          </p:cNvSpPr>
          <p:nvPr>
            <p:ph type="body" sz="quarter" idx="21" hasCustomPrompt="1"/>
          </p:nvPr>
        </p:nvSpPr>
        <p:spPr>
          <a:xfrm>
            <a:off x="855801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7" name="Text Placeholder 6">
            <a:extLst>
              <a:ext uri="{FF2B5EF4-FFF2-40B4-BE49-F238E27FC236}">
                <a16:creationId xmlns:a16="http://schemas.microsoft.com/office/drawing/2014/main" id="{70962A4D-0CB3-3DF9-6C8D-8A79AD455D40}"/>
              </a:ext>
            </a:extLst>
          </p:cNvPr>
          <p:cNvSpPr>
            <a:spLocks noGrp="1"/>
          </p:cNvSpPr>
          <p:nvPr>
            <p:ph type="body" sz="quarter" idx="22" hasCustomPrompt="1"/>
          </p:nvPr>
        </p:nvSpPr>
        <p:spPr>
          <a:xfrm>
            <a:off x="342900" y="2069474"/>
            <a:ext cx="11526838" cy="983969"/>
          </a:xfrm>
        </p:spPr>
        <p:txBody>
          <a:bodyPr/>
          <a:lstStyle>
            <a:lvl5pPr marL="911225" indent="0">
              <a:buNone/>
              <a:defRPr/>
            </a:lvl5pPr>
          </a:lstStyle>
          <a:p>
            <a:r>
              <a:rPr lang="en-US" sz="2000"/>
              <a:t>This is an example of how body copy should be treated in template. Starting out body copy will default to Calibri (</a:t>
            </a:r>
            <a:r>
              <a:rPr lang="cs-CZ" sz="2000"/>
              <a:t>24pt</a:t>
            </a:r>
            <a:r>
              <a:rPr lang="en-US" sz="2000"/>
              <a:t> type). Text can be sized up or down as the need should arise, but the best bet is to keep primary copy at this size. </a:t>
            </a:r>
          </a:p>
        </p:txBody>
      </p:sp>
      <p:sp>
        <p:nvSpPr>
          <p:cNvPr id="4" name="Footer Placeholder 1">
            <a:extLst>
              <a:ext uri="{FF2B5EF4-FFF2-40B4-BE49-F238E27FC236}">
                <a16:creationId xmlns:a16="http://schemas.microsoft.com/office/drawing/2014/main" id="{D155CED7-2ACD-468B-2194-11BB602DB54D}"/>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259865296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GB Teal Bar Subhead + Key messages">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DD283610-62DE-F746-A2FB-60CB5C7064D0}"/>
              </a:ext>
            </a:extLst>
          </p:cNvPr>
          <p:cNvSpPr/>
          <p:nvPr userDrawn="1"/>
        </p:nvSpPr>
        <p:spPr>
          <a:xfrm rot="5400000">
            <a:off x="5695346" y="-4448311"/>
            <a:ext cx="461664" cy="11870306"/>
          </a:xfrm>
          <a:prstGeom prst="round2SameRect">
            <a:avLst>
              <a:gd name="adj1" fmla="val 2527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4" name="Text Placeholder 23">
            <a:extLst>
              <a:ext uri="{FF2B5EF4-FFF2-40B4-BE49-F238E27FC236}">
                <a16:creationId xmlns:a16="http://schemas.microsoft.com/office/drawing/2014/main" id="{E3EE7EC3-11E7-0A1E-6544-CE00433931E1}"/>
              </a:ext>
            </a:extLst>
          </p:cNvPr>
          <p:cNvSpPr>
            <a:spLocks noGrp="1"/>
          </p:cNvSpPr>
          <p:nvPr>
            <p:ph type="body" sz="quarter" idx="18" hasCustomPrompt="1"/>
          </p:nvPr>
        </p:nvSpPr>
        <p:spPr>
          <a:xfrm>
            <a:off x="350520" y="1332954"/>
            <a:ext cx="8207491" cy="307777"/>
          </a:xfrm>
          <a:noFill/>
        </p:spPr>
        <p:txBody>
          <a:bodyPr wrap="square"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lang="en-US" sz="2400" dirty="0" smtClean="0">
                <a:solidFill>
                  <a:schemeClr val="bg1"/>
                </a:solidFill>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000">
                <a:solidFill>
                  <a:schemeClr val="bg1"/>
                </a:solidFill>
              </a:rPr>
              <a:t>Subhead– Calibri 24pt type</a:t>
            </a:r>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Click to edit title</a:t>
            </a:r>
          </a:p>
        </p:txBody>
      </p:sp>
      <p:sp>
        <p:nvSpPr>
          <p:cNvPr id="29" name="Text Placeholder 28">
            <a:extLst>
              <a:ext uri="{FF2B5EF4-FFF2-40B4-BE49-F238E27FC236}">
                <a16:creationId xmlns:a16="http://schemas.microsoft.com/office/drawing/2014/main" id="{BAC403A3-4FFA-88A7-BC76-E623A8D48C7A}"/>
              </a:ext>
            </a:extLst>
          </p:cNvPr>
          <p:cNvSpPr>
            <a:spLocks noGrp="1"/>
          </p:cNvSpPr>
          <p:nvPr>
            <p:ph type="body" sz="quarter" idx="19" hasCustomPrompt="1"/>
          </p:nvPr>
        </p:nvSpPr>
        <p:spPr>
          <a:xfrm>
            <a:off x="34290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0" name="Text Placeholder 28">
            <a:extLst>
              <a:ext uri="{FF2B5EF4-FFF2-40B4-BE49-F238E27FC236}">
                <a16:creationId xmlns:a16="http://schemas.microsoft.com/office/drawing/2014/main" id="{EE78052F-F235-A33E-A96C-D8FA7926457C}"/>
              </a:ext>
            </a:extLst>
          </p:cNvPr>
          <p:cNvSpPr>
            <a:spLocks noGrp="1"/>
          </p:cNvSpPr>
          <p:nvPr>
            <p:ph type="body" sz="quarter" idx="20" hasCustomPrompt="1"/>
          </p:nvPr>
        </p:nvSpPr>
        <p:spPr>
          <a:xfrm>
            <a:off x="4450456"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1" name="Text Placeholder 28">
            <a:extLst>
              <a:ext uri="{FF2B5EF4-FFF2-40B4-BE49-F238E27FC236}">
                <a16:creationId xmlns:a16="http://schemas.microsoft.com/office/drawing/2014/main" id="{6A43EE2E-ED7C-F6FB-30AD-E6BC94DB8FE8}"/>
              </a:ext>
            </a:extLst>
          </p:cNvPr>
          <p:cNvSpPr>
            <a:spLocks noGrp="1"/>
          </p:cNvSpPr>
          <p:nvPr>
            <p:ph type="body" sz="quarter" idx="21" hasCustomPrompt="1"/>
          </p:nvPr>
        </p:nvSpPr>
        <p:spPr>
          <a:xfrm>
            <a:off x="855801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7" name="Text Placeholder 6">
            <a:extLst>
              <a:ext uri="{FF2B5EF4-FFF2-40B4-BE49-F238E27FC236}">
                <a16:creationId xmlns:a16="http://schemas.microsoft.com/office/drawing/2014/main" id="{70962A4D-0CB3-3DF9-6C8D-8A79AD455D40}"/>
              </a:ext>
            </a:extLst>
          </p:cNvPr>
          <p:cNvSpPr>
            <a:spLocks noGrp="1"/>
          </p:cNvSpPr>
          <p:nvPr>
            <p:ph type="body" sz="quarter" idx="22" hasCustomPrompt="1"/>
          </p:nvPr>
        </p:nvSpPr>
        <p:spPr>
          <a:xfrm>
            <a:off x="342900" y="2069474"/>
            <a:ext cx="11526838" cy="983969"/>
          </a:xfrm>
        </p:spPr>
        <p:txBody>
          <a:bodyPr/>
          <a:lstStyle>
            <a:lvl5pPr marL="911225" indent="0">
              <a:buNone/>
              <a:defRPr/>
            </a:lvl5pPr>
          </a:lstStyle>
          <a:p>
            <a:r>
              <a:rPr lang="en-US" sz="2000"/>
              <a:t>This is an example of how body copy should be treated in template. Starting out body copy will default to Calibri (</a:t>
            </a:r>
            <a:r>
              <a:rPr lang="cs-CZ" sz="2000"/>
              <a:t>24pt</a:t>
            </a:r>
            <a:r>
              <a:rPr lang="en-US" sz="2000"/>
              <a:t> type). Text can be sized up or down as the need should arise, but the best bet is to keep primary copy at this size. </a:t>
            </a:r>
          </a:p>
        </p:txBody>
      </p:sp>
      <p:sp>
        <p:nvSpPr>
          <p:cNvPr id="4" name="Footer Placeholder 1">
            <a:extLst>
              <a:ext uri="{FF2B5EF4-FFF2-40B4-BE49-F238E27FC236}">
                <a16:creationId xmlns:a16="http://schemas.microsoft.com/office/drawing/2014/main" id="{92EC92F2-B706-E7EA-E04E-8FCC434CB23B}"/>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320978163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GB Light Green Bar Subhead + Key messages">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DD283610-62DE-F746-A2FB-60CB5C7064D0}"/>
              </a:ext>
            </a:extLst>
          </p:cNvPr>
          <p:cNvSpPr/>
          <p:nvPr userDrawn="1"/>
        </p:nvSpPr>
        <p:spPr>
          <a:xfrm rot="5400000">
            <a:off x="5704321" y="-4448310"/>
            <a:ext cx="461664" cy="11870306"/>
          </a:xfrm>
          <a:prstGeom prst="round2SameRect">
            <a:avLst>
              <a:gd name="adj1" fmla="val 25279"/>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4" name="Text Placeholder 23">
            <a:extLst>
              <a:ext uri="{FF2B5EF4-FFF2-40B4-BE49-F238E27FC236}">
                <a16:creationId xmlns:a16="http://schemas.microsoft.com/office/drawing/2014/main" id="{E3EE7EC3-11E7-0A1E-6544-CE00433931E1}"/>
              </a:ext>
            </a:extLst>
          </p:cNvPr>
          <p:cNvSpPr>
            <a:spLocks noGrp="1"/>
          </p:cNvSpPr>
          <p:nvPr>
            <p:ph type="body" sz="quarter" idx="18" hasCustomPrompt="1"/>
          </p:nvPr>
        </p:nvSpPr>
        <p:spPr>
          <a:xfrm>
            <a:off x="350520" y="1332954"/>
            <a:ext cx="8207491" cy="307777"/>
          </a:xfrm>
          <a:noFill/>
        </p:spPr>
        <p:txBody>
          <a:bodyPr wrap="square" anchor="ctr" anchorCtr="0">
            <a:sp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US" sz="2400">
                <a:solidFill>
                  <a:schemeClr val="accent2"/>
                </a:solidFill>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000">
                <a:solidFill>
                  <a:schemeClr val="bg1"/>
                </a:solidFill>
              </a:rPr>
              <a:t>Subhead– Calibri 24pt type</a:t>
            </a:r>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Click to edit title</a:t>
            </a:r>
          </a:p>
        </p:txBody>
      </p:sp>
      <p:sp>
        <p:nvSpPr>
          <p:cNvPr id="29" name="Text Placeholder 28">
            <a:extLst>
              <a:ext uri="{FF2B5EF4-FFF2-40B4-BE49-F238E27FC236}">
                <a16:creationId xmlns:a16="http://schemas.microsoft.com/office/drawing/2014/main" id="{BAC403A3-4FFA-88A7-BC76-E623A8D48C7A}"/>
              </a:ext>
            </a:extLst>
          </p:cNvPr>
          <p:cNvSpPr>
            <a:spLocks noGrp="1"/>
          </p:cNvSpPr>
          <p:nvPr>
            <p:ph type="body" sz="quarter" idx="19" hasCustomPrompt="1"/>
          </p:nvPr>
        </p:nvSpPr>
        <p:spPr>
          <a:xfrm>
            <a:off x="34290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0" name="Text Placeholder 28">
            <a:extLst>
              <a:ext uri="{FF2B5EF4-FFF2-40B4-BE49-F238E27FC236}">
                <a16:creationId xmlns:a16="http://schemas.microsoft.com/office/drawing/2014/main" id="{EE78052F-F235-A33E-A96C-D8FA7926457C}"/>
              </a:ext>
            </a:extLst>
          </p:cNvPr>
          <p:cNvSpPr>
            <a:spLocks noGrp="1"/>
          </p:cNvSpPr>
          <p:nvPr>
            <p:ph type="body" sz="quarter" idx="20" hasCustomPrompt="1"/>
          </p:nvPr>
        </p:nvSpPr>
        <p:spPr>
          <a:xfrm>
            <a:off x="4450456"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1" name="Text Placeholder 28">
            <a:extLst>
              <a:ext uri="{FF2B5EF4-FFF2-40B4-BE49-F238E27FC236}">
                <a16:creationId xmlns:a16="http://schemas.microsoft.com/office/drawing/2014/main" id="{6A43EE2E-ED7C-F6FB-30AD-E6BC94DB8FE8}"/>
              </a:ext>
            </a:extLst>
          </p:cNvPr>
          <p:cNvSpPr>
            <a:spLocks noGrp="1"/>
          </p:cNvSpPr>
          <p:nvPr>
            <p:ph type="body" sz="quarter" idx="21" hasCustomPrompt="1"/>
          </p:nvPr>
        </p:nvSpPr>
        <p:spPr>
          <a:xfrm>
            <a:off x="855801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7" name="Text Placeholder 6">
            <a:extLst>
              <a:ext uri="{FF2B5EF4-FFF2-40B4-BE49-F238E27FC236}">
                <a16:creationId xmlns:a16="http://schemas.microsoft.com/office/drawing/2014/main" id="{70962A4D-0CB3-3DF9-6C8D-8A79AD455D40}"/>
              </a:ext>
            </a:extLst>
          </p:cNvPr>
          <p:cNvSpPr>
            <a:spLocks noGrp="1"/>
          </p:cNvSpPr>
          <p:nvPr>
            <p:ph type="body" sz="quarter" idx="22" hasCustomPrompt="1"/>
          </p:nvPr>
        </p:nvSpPr>
        <p:spPr>
          <a:xfrm>
            <a:off x="342900" y="2069474"/>
            <a:ext cx="11526838" cy="983969"/>
          </a:xfrm>
        </p:spPr>
        <p:txBody>
          <a:bodyPr/>
          <a:lstStyle>
            <a:lvl5pPr marL="911225" indent="0">
              <a:buNone/>
              <a:defRPr/>
            </a:lvl5pPr>
          </a:lstStyle>
          <a:p>
            <a:r>
              <a:rPr lang="en-US" sz="2000"/>
              <a:t>This is an example of how body copy should be treated in template. Starting out body copy will default to Calibri (</a:t>
            </a:r>
            <a:r>
              <a:rPr lang="cs-CZ" sz="2000"/>
              <a:t>24pt</a:t>
            </a:r>
            <a:r>
              <a:rPr lang="en-US" sz="2000"/>
              <a:t> type). Text can be sized up or down as the need should arise, but the best bet is to keep primary copy at this size. </a:t>
            </a:r>
          </a:p>
        </p:txBody>
      </p:sp>
      <p:sp>
        <p:nvSpPr>
          <p:cNvPr id="4" name="Footer Placeholder 1">
            <a:extLst>
              <a:ext uri="{FF2B5EF4-FFF2-40B4-BE49-F238E27FC236}">
                <a16:creationId xmlns:a16="http://schemas.microsoft.com/office/drawing/2014/main" id="{C9333FD0-E0BA-B451-5AF3-889DF4A6E7B9}"/>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353386068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MGB Light Green Bar Subhead + Key messages">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8D170B2A-189C-8DED-1132-8A2AEC78ADF6}"/>
              </a:ext>
            </a:extLst>
          </p:cNvPr>
          <p:cNvSpPr/>
          <p:nvPr userDrawn="1"/>
        </p:nvSpPr>
        <p:spPr>
          <a:xfrm rot="5400000">
            <a:off x="5207506" y="-3951494"/>
            <a:ext cx="1455294" cy="11870306"/>
          </a:xfrm>
          <a:prstGeom prst="round2SameRect">
            <a:avLst>
              <a:gd name="adj1" fmla="val 10289"/>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lvl1pPr>
              <a:defRPr sz="3200" baseline="0"/>
            </a:lvl1pPr>
          </a:lstStyle>
          <a:p>
            <a:r>
              <a:rPr lang="en-US"/>
              <a:t>Click to edit title</a:t>
            </a:r>
          </a:p>
        </p:txBody>
      </p:sp>
      <p:sp>
        <p:nvSpPr>
          <p:cNvPr id="29" name="Text Placeholder 28">
            <a:extLst>
              <a:ext uri="{FF2B5EF4-FFF2-40B4-BE49-F238E27FC236}">
                <a16:creationId xmlns:a16="http://schemas.microsoft.com/office/drawing/2014/main" id="{BAC403A3-4FFA-88A7-BC76-E623A8D48C7A}"/>
              </a:ext>
            </a:extLst>
          </p:cNvPr>
          <p:cNvSpPr>
            <a:spLocks noGrp="1"/>
          </p:cNvSpPr>
          <p:nvPr>
            <p:ph type="body" sz="quarter" idx="19" hasCustomPrompt="1"/>
          </p:nvPr>
        </p:nvSpPr>
        <p:spPr>
          <a:xfrm>
            <a:off x="34290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0" name="Text Placeholder 28">
            <a:extLst>
              <a:ext uri="{FF2B5EF4-FFF2-40B4-BE49-F238E27FC236}">
                <a16:creationId xmlns:a16="http://schemas.microsoft.com/office/drawing/2014/main" id="{EE78052F-F235-A33E-A96C-D8FA7926457C}"/>
              </a:ext>
            </a:extLst>
          </p:cNvPr>
          <p:cNvSpPr>
            <a:spLocks noGrp="1"/>
          </p:cNvSpPr>
          <p:nvPr>
            <p:ph type="body" sz="quarter" idx="20" hasCustomPrompt="1"/>
          </p:nvPr>
        </p:nvSpPr>
        <p:spPr>
          <a:xfrm>
            <a:off x="4450456"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31" name="Text Placeholder 28">
            <a:extLst>
              <a:ext uri="{FF2B5EF4-FFF2-40B4-BE49-F238E27FC236}">
                <a16:creationId xmlns:a16="http://schemas.microsoft.com/office/drawing/2014/main" id="{6A43EE2E-ED7C-F6FB-30AD-E6BC94DB8FE8}"/>
              </a:ext>
            </a:extLst>
          </p:cNvPr>
          <p:cNvSpPr>
            <a:spLocks noGrp="1"/>
          </p:cNvSpPr>
          <p:nvPr>
            <p:ph type="body" sz="quarter" idx="21" hasCustomPrompt="1"/>
          </p:nvPr>
        </p:nvSpPr>
        <p:spPr>
          <a:xfrm>
            <a:off x="8558011" y="4382384"/>
            <a:ext cx="3261946" cy="1308050"/>
          </a:xfrm>
        </p:spPr>
        <p:txBody>
          <a:bodyPr>
            <a:spAutoFit/>
          </a:bodyPr>
          <a:lstStyle>
            <a:lvl1pPr>
              <a:defRPr sz="2400"/>
            </a:lvl1pPr>
          </a:lstStyle>
          <a:p>
            <a:r>
              <a:rPr lang="en-US" sz="2000" b="1"/>
              <a:t>Icon header here</a:t>
            </a:r>
          </a:p>
          <a:p>
            <a:endParaRPr lang="en-US" sz="500" b="1"/>
          </a:p>
          <a:p>
            <a:r>
              <a:rPr lang="en-US" sz="2000"/>
              <a:t>Key message goes here ipsum dolor </a:t>
            </a:r>
            <a:r>
              <a:rPr lang="en-US" sz="2000" err="1"/>
              <a:t>amet</a:t>
            </a:r>
            <a:endParaRPr lang="en-US" sz="2000"/>
          </a:p>
          <a:p>
            <a:r>
              <a:rPr lang="en-US" sz="2000"/>
              <a:t>lorem ipsum dolor </a:t>
            </a:r>
            <a:r>
              <a:rPr lang="en-US" sz="2000" err="1"/>
              <a:t>amet</a:t>
            </a:r>
            <a:endParaRPr lang="en-US"/>
          </a:p>
        </p:txBody>
      </p:sp>
      <p:sp>
        <p:nvSpPr>
          <p:cNvPr id="7" name="Text Placeholder 6">
            <a:extLst>
              <a:ext uri="{FF2B5EF4-FFF2-40B4-BE49-F238E27FC236}">
                <a16:creationId xmlns:a16="http://schemas.microsoft.com/office/drawing/2014/main" id="{70962A4D-0CB3-3DF9-6C8D-8A79AD455D40}"/>
              </a:ext>
            </a:extLst>
          </p:cNvPr>
          <p:cNvSpPr>
            <a:spLocks noGrp="1"/>
          </p:cNvSpPr>
          <p:nvPr>
            <p:ph type="body" sz="quarter" idx="22" hasCustomPrompt="1"/>
          </p:nvPr>
        </p:nvSpPr>
        <p:spPr>
          <a:xfrm>
            <a:off x="342900" y="1489075"/>
            <a:ext cx="11184495" cy="923330"/>
          </a:xfrm>
        </p:spPr>
        <p:txBody>
          <a:bodyPr wrap="square">
            <a:spAutoFit/>
          </a:bodyPr>
          <a:lstStyle>
            <a:lvl1pPr>
              <a:defRPr lang="en-US" sz="2400" dirty="0" smtClean="0">
                <a:solidFill>
                  <a:schemeClr val="accent2"/>
                </a:solidFill>
              </a:defRPr>
            </a:lvl1pPr>
            <a:lvl5pPr marL="911225" indent="0">
              <a:buNone/>
              <a:defRPr/>
            </a:lvl5pPr>
          </a:lstStyle>
          <a:p>
            <a:r>
              <a:rPr lang="en-US" sz="2000"/>
              <a:t>This is an example of how body copy should be treated in template. Starting out body copy will default to Calibri (</a:t>
            </a:r>
            <a:r>
              <a:rPr lang="cs-CZ" sz="2000"/>
              <a:t>24pt</a:t>
            </a:r>
            <a:r>
              <a:rPr lang="en-US" sz="2000"/>
              <a:t> type). Text can be sized up or down as the need should arise, but it’s best to keep primary copy at this size. </a:t>
            </a:r>
          </a:p>
        </p:txBody>
      </p:sp>
      <p:sp>
        <p:nvSpPr>
          <p:cNvPr id="3" name="Footer Placeholder 1">
            <a:extLst>
              <a:ext uri="{FF2B5EF4-FFF2-40B4-BE49-F238E27FC236}">
                <a16:creationId xmlns:a16="http://schemas.microsoft.com/office/drawing/2014/main" id="{C9B99A5E-B0B5-FE06-B06E-6BDFD31BC8DD}"/>
              </a:ext>
            </a:extLst>
          </p:cNvPr>
          <p:cNvSpPr>
            <a:spLocks noGrp="1"/>
          </p:cNvSpPr>
          <p:nvPr>
            <p:ph type="ftr" sz="quarter" idx="15"/>
          </p:nvPr>
        </p:nvSpPr>
        <p:spPr>
          <a:xfrm>
            <a:off x="4248992" y="6313990"/>
            <a:ext cx="7278757" cy="258926"/>
          </a:xfrm>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389305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GB 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342900" y="2029842"/>
            <a:ext cx="5184648" cy="371532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342900"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a:xfrm>
            <a:off x="342900" y="381001"/>
            <a:ext cx="11201400" cy="438150"/>
          </a:xfrm>
        </p:spPr>
        <p:txBody>
          <a:bodyPr/>
          <a:lstStyle>
            <a:lvl1pPr>
              <a:defRPr sz="3200" baseline="0"/>
            </a:lvl1pPr>
          </a:lstStyle>
          <a:p>
            <a:r>
              <a:rPr lang="en-US"/>
              <a:t>Click to edit title</a:t>
            </a:r>
          </a:p>
        </p:txBody>
      </p:sp>
      <p:sp>
        <p:nvSpPr>
          <p:cNvPr id="7" name="Footer Placeholder 6">
            <a:extLst>
              <a:ext uri="{FF2B5EF4-FFF2-40B4-BE49-F238E27FC236}">
                <a16:creationId xmlns:a16="http://schemas.microsoft.com/office/drawing/2014/main" id="{33E219AA-7BCE-AE11-BCB1-F2900099118B}"/>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73655419"/>
      </p:ext>
    </p:extLst>
  </p:cSld>
  <p:clrMapOvr>
    <a:masterClrMapping/>
  </p:clrMapOvr>
  <p:extLst>
    <p:ext uri="{DCECCB84-F9BA-43D5-87BE-67443E8EF086}">
      <p15:sldGuideLst xmlns:p15="http://schemas.microsoft.com/office/powerpoint/2012/main">
        <p15:guide id="5" pos="3997">
          <p15:clr>
            <a:srgbClr val="FBAE40"/>
          </p15:clr>
        </p15:guide>
        <p15:guide id="6" pos="36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342900" y="1717675"/>
            <a:ext cx="5184648" cy="402336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lvl1pPr>
              <a:defRPr sz="3200"/>
            </a:lvl1pPr>
          </a:lstStyle>
          <a:p>
            <a:r>
              <a:rPr lang="en-US"/>
              <a:t>Click to edit title</a:t>
            </a:r>
          </a:p>
        </p:txBody>
      </p:sp>
      <p:sp>
        <p:nvSpPr>
          <p:cNvPr id="2" name="Footer Placeholder 1">
            <a:extLst>
              <a:ext uri="{FF2B5EF4-FFF2-40B4-BE49-F238E27FC236}">
                <a16:creationId xmlns:a16="http://schemas.microsoft.com/office/drawing/2014/main" id="{BFA05400-B3DF-C69D-B885-5959B4E85EB1}"/>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066319567"/>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350520" y="1719072"/>
            <a:ext cx="338328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27220" y="1721803"/>
            <a:ext cx="338328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465820" y="1721803"/>
            <a:ext cx="338328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lvl1pPr>
              <a:defRPr sz="3200"/>
            </a:lvl1pPr>
          </a:lstStyle>
          <a:p>
            <a:r>
              <a:rPr lang="en-US"/>
              <a:t>Click to edit title</a:t>
            </a:r>
          </a:p>
        </p:txBody>
      </p:sp>
      <p:sp>
        <p:nvSpPr>
          <p:cNvPr id="2" name="Footer Placeholder 1">
            <a:extLst>
              <a:ext uri="{FF2B5EF4-FFF2-40B4-BE49-F238E27FC236}">
                <a16:creationId xmlns:a16="http://schemas.microsoft.com/office/drawing/2014/main" id="{16E59637-D116-B79B-34D2-41A158D4608E}"/>
              </a:ext>
            </a:extLst>
          </p:cNvPr>
          <p:cNvSpPr>
            <a:spLocks noGrp="1"/>
          </p:cNvSpPr>
          <p:nvPr>
            <p:ph type="ftr" sz="quarter" idx="11"/>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2829962262"/>
      </p:ext>
    </p:extLst>
  </p:cSld>
  <p:clrMapOvr>
    <a:masterClrMapping/>
  </p:clrMapOvr>
  <p:extLst>
    <p:ext uri="{DCECCB84-F9BA-43D5-87BE-67443E8EF086}">
      <p15:sldGuideLst xmlns:p15="http://schemas.microsoft.com/office/powerpoint/2012/main">
        <p15:guide id="3" pos="2352">
          <p15:clr>
            <a:srgbClr val="FBAE40"/>
          </p15:clr>
        </p15:guide>
        <p15:guide id="4" pos="2784">
          <p15:clr>
            <a:srgbClr val="FBAE40"/>
          </p15:clr>
        </p15:guide>
        <p15:guide id="5" pos="4920">
          <p15:clr>
            <a:srgbClr val="FBAE40"/>
          </p15:clr>
        </p15:guide>
        <p15:guide id="6" pos="53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GB 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5044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a:extLst>
              <a:ext uri="{FF2B5EF4-FFF2-40B4-BE49-F238E27FC236}">
                <a16:creationId xmlns:a16="http://schemas.microsoft.com/office/drawing/2014/main" id="{81F451AF-43B5-DCA9-F914-1FCFB7438C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b="-507"/>
          <a:stretch/>
        </p:blipFill>
        <p:spPr>
          <a:xfrm>
            <a:off x="255181" y="307237"/>
            <a:ext cx="11668595" cy="6314335"/>
          </a:xfrm>
          <a:prstGeom prst="roundRect">
            <a:avLst>
              <a:gd name="adj" fmla="val 2634"/>
            </a:avLst>
          </a:prstGeom>
        </p:spPr>
      </p:pic>
      <p:sp>
        <p:nvSpPr>
          <p:cNvPr id="2" name="Rounded Rectangle 1">
            <a:extLst>
              <a:ext uri="{FF2B5EF4-FFF2-40B4-BE49-F238E27FC236}">
                <a16:creationId xmlns:a16="http://schemas.microsoft.com/office/drawing/2014/main" id="{55DC3D86-E01D-783B-591D-EF33A98820CC}"/>
              </a:ext>
            </a:extLst>
          </p:cNvPr>
          <p:cNvSpPr/>
          <p:nvPr userDrawn="1"/>
        </p:nvSpPr>
        <p:spPr>
          <a:xfrm>
            <a:off x="255181" y="271832"/>
            <a:ext cx="11668595" cy="6349740"/>
          </a:xfrm>
          <a:prstGeom prst="roundRect">
            <a:avLst>
              <a:gd name="adj" fmla="val 2522"/>
            </a:avLst>
          </a:prstGeom>
          <a:gradFill>
            <a:gsLst>
              <a:gs pos="16000">
                <a:schemeClr val="bg1">
                  <a:alpha val="0"/>
                  <a:lumMod val="87000"/>
                  <a:lumOff val="13000"/>
                </a:schemeClr>
              </a:gs>
              <a:gs pos="99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Graphic 5">
            <a:extLst>
              <a:ext uri="{FF2B5EF4-FFF2-40B4-BE49-F238E27FC236}">
                <a16:creationId xmlns:a16="http://schemas.microsoft.com/office/drawing/2014/main" id="{7B6D094D-EBCB-BD85-4700-4AF974974E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9738" y="645397"/>
            <a:ext cx="2750674" cy="439960"/>
          </a:xfrm>
          <a:prstGeom prst="rect">
            <a:avLst/>
          </a:prstGeom>
        </p:spPr>
      </p:pic>
      <p:sp>
        <p:nvSpPr>
          <p:cNvPr id="13" name="Text Placeholder 7">
            <a:extLst>
              <a:ext uri="{FF2B5EF4-FFF2-40B4-BE49-F238E27FC236}">
                <a16:creationId xmlns:a16="http://schemas.microsoft.com/office/drawing/2014/main" id="{57620416-9A76-6D62-2018-4101C1CBEA08}"/>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16" name="Text Placeholder 7">
            <a:extLst>
              <a:ext uri="{FF2B5EF4-FFF2-40B4-BE49-F238E27FC236}">
                <a16:creationId xmlns:a16="http://schemas.microsoft.com/office/drawing/2014/main" id="{FDA6894E-2015-D190-CF0A-5F089643225E}"/>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17" name="Text Placeholder 7">
            <a:extLst>
              <a:ext uri="{FF2B5EF4-FFF2-40B4-BE49-F238E27FC236}">
                <a16:creationId xmlns:a16="http://schemas.microsoft.com/office/drawing/2014/main" id="{948DB2F0-3D6B-D6B5-2489-34CDB471A7A5}"/>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18" name="Text Placeholder 7">
            <a:extLst>
              <a:ext uri="{FF2B5EF4-FFF2-40B4-BE49-F238E27FC236}">
                <a16:creationId xmlns:a16="http://schemas.microsoft.com/office/drawing/2014/main" id="{51E9F769-C843-8B8D-31CF-C183E6BD2FED}"/>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spTree>
    <p:extLst>
      <p:ext uri="{BB962C8B-B14F-4D97-AF65-F5344CB8AC3E}">
        <p14:creationId xmlns:p14="http://schemas.microsoft.com/office/powerpoint/2010/main" val="3672723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GB Text + imag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342900" y="2029842"/>
            <a:ext cx="5184648" cy="371532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342900" y="1434657"/>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headline</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a:xfrm>
            <a:off x="342900" y="381001"/>
            <a:ext cx="11201400" cy="438150"/>
          </a:xfrm>
        </p:spPr>
        <p:txBody>
          <a:bodyPr/>
          <a:lstStyle>
            <a:lvl1pPr>
              <a:defRPr sz="3200" baseline="0"/>
            </a:lvl1pPr>
          </a:lstStyle>
          <a:p>
            <a:r>
              <a:rPr lang="en-US"/>
              <a:t>Click to edit title</a:t>
            </a:r>
          </a:p>
        </p:txBody>
      </p:sp>
      <p:sp>
        <p:nvSpPr>
          <p:cNvPr id="7" name="Footer Placeholder 6">
            <a:extLst>
              <a:ext uri="{FF2B5EF4-FFF2-40B4-BE49-F238E27FC236}">
                <a16:creationId xmlns:a16="http://schemas.microsoft.com/office/drawing/2014/main" id="{33E219AA-7BCE-AE11-BCB1-F2900099118B}"/>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10" name="Picture Placeholder 9">
            <a:extLst>
              <a:ext uri="{FF2B5EF4-FFF2-40B4-BE49-F238E27FC236}">
                <a16:creationId xmlns:a16="http://schemas.microsoft.com/office/drawing/2014/main" id="{C43443A7-536A-FA20-9C6A-50074F9C5E4B}"/>
              </a:ext>
            </a:extLst>
          </p:cNvPr>
          <p:cNvSpPr>
            <a:spLocks noGrp="1"/>
          </p:cNvSpPr>
          <p:nvPr>
            <p:ph type="pic" sz="quarter" idx="11"/>
          </p:nvPr>
        </p:nvSpPr>
        <p:spPr>
          <a:xfrm>
            <a:off x="6345238" y="1489075"/>
            <a:ext cx="5846762" cy="4256088"/>
          </a:xfrm>
        </p:spPr>
        <p:txBody>
          <a:bodyPr/>
          <a:lstStyle/>
          <a:p>
            <a:r>
              <a:rPr lang="en-US"/>
              <a:t>Click icon to add picture</a:t>
            </a:r>
          </a:p>
        </p:txBody>
      </p:sp>
    </p:spTree>
    <p:extLst>
      <p:ext uri="{BB962C8B-B14F-4D97-AF65-F5344CB8AC3E}">
        <p14:creationId xmlns:p14="http://schemas.microsoft.com/office/powerpoint/2010/main" val="1481326341"/>
      </p:ext>
    </p:extLst>
  </p:cSld>
  <p:clrMapOvr>
    <a:masterClrMapping/>
  </p:clrMapOvr>
  <p:extLst>
    <p:ext uri="{DCECCB84-F9BA-43D5-87BE-67443E8EF086}">
      <p15:sldGuideLst xmlns:p15="http://schemas.microsoft.com/office/powerpoint/2012/main">
        <p15:guide id="5" pos="3997">
          <p15:clr>
            <a:srgbClr val="FBAE40"/>
          </p15:clr>
        </p15:guide>
        <p15:guide id="6" pos="36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GB Large image + blue box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F79BE5-EA42-A201-C4AF-0C68D1CAD15F}"/>
              </a:ext>
            </a:extLst>
          </p:cNvPr>
          <p:cNvSpPr>
            <a:spLocks noGrp="1"/>
          </p:cNvSpPr>
          <p:nvPr>
            <p:ph type="pic" sz="quarter" idx="11"/>
          </p:nvPr>
        </p:nvSpPr>
        <p:spPr>
          <a:xfrm>
            <a:off x="342900" y="1489075"/>
            <a:ext cx="7515225" cy="4256088"/>
          </a:xfrm>
          <a:prstGeom prst="roundRect">
            <a:avLst>
              <a:gd name="adj" fmla="val 3901"/>
            </a:avLst>
          </a:prstGeom>
          <a:solidFill>
            <a:schemeClr val="bg1">
              <a:lumMod val="85000"/>
            </a:schemeClr>
          </a:solidFill>
        </p:spPr>
        <p:txBody>
          <a:bodyPr/>
          <a:lstStyle/>
          <a:p>
            <a:r>
              <a:rPr lang="en-US"/>
              <a:t>Click icon to add picture</a:t>
            </a:r>
          </a:p>
        </p:txBody>
      </p:sp>
      <p:sp>
        <p:nvSpPr>
          <p:cNvPr id="2" name="Footer Placeholder 1">
            <a:extLst>
              <a:ext uri="{FF2B5EF4-FFF2-40B4-BE49-F238E27FC236}">
                <a16:creationId xmlns:a16="http://schemas.microsoft.com/office/drawing/2014/main" id="{FAFC2592-4D7C-5BAA-B6EB-1931D8B6350A}"/>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3" name="Title 2">
            <a:extLst>
              <a:ext uri="{FF2B5EF4-FFF2-40B4-BE49-F238E27FC236}">
                <a16:creationId xmlns:a16="http://schemas.microsoft.com/office/drawing/2014/main" id="{2AC706AC-5DF2-6A68-AE89-0EB14E1E3DDC}"/>
              </a:ext>
            </a:extLst>
          </p:cNvPr>
          <p:cNvSpPr>
            <a:spLocks noGrp="1"/>
          </p:cNvSpPr>
          <p:nvPr>
            <p:ph type="title" hasCustomPrompt="1"/>
          </p:nvPr>
        </p:nvSpPr>
        <p:spPr/>
        <p:txBody>
          <a:bodyPr/>
          <a:lstStyle/>
          <a:p>
            <a:r>
              <a:rPr lang="en-US"/>
              <a:t>Title for one photo, one description</a:t>
            </a:r>
          </a:p>
        </p:txBody>
      </p:sp>
      <p:sp>
        <p:nvSpPr>
          <p:cNvPr id="4" name="Round Same Side Corner Rectangle 3">
            <a:extLst>
              <a:ext uri="{FF2B5EF4-FFF2-40B4-BE49-F238E27FC236}">
                <a16:creationId xmlns:a16="http://schemas.microsoft.com/office/drawing/2014/main" id="{537BFBF5-9D6E-2989-9EB3-3B02F9464248}"/>
              </a:ext>
            </a:extLst>
          </p:cNvPr>
          <p:cNvSpPr/>
          <p:nvPr userDrawn="1"/>
        </p:nvSpPr>
        <p:spPr>
          <a:xfrm rot="16200000">
            <a:off x="8018960" y="1572121"/>
            <a:ext cx="4256088" cy="4089992"/>
          </a:xfrm>
          <a:prstGeom prst="round2SameRect">
            <a:avLst>
              <a:gd name="adj1" fmla="val 429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9">
            <a:extLst>
              <a:ext uri="{FF2B5EF4-FFF2-40B4-BE49-F238E27FC236}">
                <a16:creationId xmlns:a16="http://schemas.microsoft.com/office/drawing/2014/main" id="{604E4860-BCF2-F4F0-BC12-CEB3D418AA00}"/>
              </a:ext>
            </a:extLst>
          </p:cNvPr>
          <p:cNvSpPr>
            <a:spLocks noGrp="1"/>
          </p:cNvSpPr>
          <p:nvPr>
            <p:ph type="body" sz="quarter" idx="12" hasCustomPrompt="1"/>
          </p:nvPr>
        </p:nvSpPr>
        <p:spPr>
          <a:xfrm>
            <a:off x="8360138" y="1489075"/>
            <a:ext cx="3301004" cy="4256086"/>
          </a:xfrm>
        </p:spPr>
        <p:txBody>
          <a:bodyPr wrap="square" anchor="ctr" anchorCtr="0">
            <a:noAutofit/>
          </a:bodyPr>
          <a:lstStyle>
            <a:lvl1pPr>
              <a:defRPr sz="2400"/>
            </a:lvl1pPr>
          </a:lstStyle>
          <a:p>
            <a:pPr marL="115888"/>
            <a:r>
              <a:rPr lang="en-US" sz="2000" b="1">
                <a:solidFill>
                  <a:schemeClr val="bg1"/>
                </a:solidFill>
              </a:rPr>
              <a:t>Headline</a:t>
            </a:r>
          </a:p>
          <a:p>
            <a:pPr marL="115888"/>
            <a:r>
              <a:rPr lang="en-US" sz="2000">
                <a:solidFill>
                  <a:schemeClr val="bg1"/>
                </a:solidFill>
              </a:rPr>
              <a:t>Description goes here.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a:t>
            </a:r>
            <a:r>
              <a:rPr lang="en-US" sz="2000" err="1">
                <a:solidFill>
                  <a:schemeClr val="bg1"/>
                </a:solidFill>
              </a:rPr>
              <a:t>ipdolor</a:t>
            </a:r>
            <a:r>
              <a:rPr lang="en-US" sz="2000">
                <a:solidFill>
                  <a:schemeClr val="bg1"/>
                </a:solidFill>
              </a:rPr>
              <a:t>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a:t>
            </a:r>
          </a:p>
        </p:txBody>
      </p:sp>
    </p:spTree>
    <p:extLst>
      <p:ext uri="{BB962C8B-B14F-4D97-AF65-F5344CB8AC3E}">
        <p14:creationId xmlns:p14="http://schemas.microsoft.com/office/powerpoint/2010/main" val="2296132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GB images + callou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24BC283-039E-9DD5-75F3-3DBACC2BAAE2}"/>
              </a:ext>
            </a:extLst>
          </p:cNvPr>
          <p:cNvSpPr>
            <a:spLocks noGrp="1"/>
          </p:cNvSpPr>
          <p:nvPr>
            <p:ph type="pic" sz="quarter" idx="11"/>
          </p:nvPr>
        </p:nvSpPr>
        <p:spPr>
          <a:xfrm>
            <a:off x="342899" y="1481138"/>
            <a:ext cx="3504739" cy="1993691"/>
          </a:xfrm>
          <a:prstGeom prst="roundRect">
            <a:avLst>
              <a:gd name="adj" fmla="val 6069"/>
            </a:avLst>
          </a:prstGeom>
          <a:solidFill>
            <a:schemeClr val="bg1">
              <a:lumMod val="85000"/>
            </a:schemeClr>
          </a:solidFill>
        </p:spPr>
        <p:txBody>
          <a:bodyPr/>
          <a:lstStyle/>
          <a:p>
            <a:r>
              <a:rPr lang="en-US"/>
              <a:t>Click icon to add picture</a:t>
            </a:r>
          </a:p>
        </p:txBody>
      </p:sp>
      <p:sp>
        <p:nvSpPr>
          <p:cNvPr id="16" name="Picture Placeholder 14">
            <a:extLst>
              <a:ext uri="{FF2B5EF4-FFF2-40B4-BE49-F238E27FC236}">
                <a16:creationId xmlns:a16="http://schemas.microsoft.com/office/drawing/2014/main" id="{C7F57182-0890-7648-07B0-1005DD70A48A}"/>
              </a:ext>
            </a:extLst>
          </p:cNvPr>
          <p:cNvSpPr>
            <a:spLocks noGrp="1"/>
          </p:cNvSpPr>
          <p:nvPr>
            <p:ph type="pic" sz="quarter" idx="12"/>
          </p:nvPr>
        </p:nvSpPr>
        <p:spPr>
          <a:xfrm>
            <a:off x="8358010" y="1481138"/>
            <a:ext cx="3504739" cy="1993691"/>
          </a:xfrm>
          <a:prstGeom prst="roundRect">
            <a:avLst>
              <a:gd name="adj" fmla="val 6069"/>
            </a:avLst>
          </a:prstGeom>
          <a:solidFill>
            <a:schemeClr val="bg1">
              <a:lumMod val="85000"/>
            </a:schemeClr>
          </a:solidFill>
        </p:spPr>
        <p:txBody>
          <a:bodyPr/>
          <a:lstStyle/>
          <a:p>
            <a:r>
              <a:rPr lang="en-US"/>
              <a:t>Click icon to add picture</a:t>
            </a:r>
          </a:p>
        </p:txBody>
      </p:sp>
      <p:sp>
        <p:nvSpPr>
          <p:cNvPr id="17" name="Picture Placeholder 14">
            <a:extLst>
              <a:ext uri="{FF2B5EF4-FFF2-40B4-BE49-F238E27FC236}">
                <a16:creationId xmlns:a16="http://schemas.microsoft.com/office/drawing/2014/main" id="{5C2FD7B9-C8CD-D9C7-7A54-9E663590BCEA}"/>
              </a:ext>
            </a:extLst>
          </p:cNvPr>
          <p:cNvSpPr>
            <a:spLocks noGrp="1"/>
          </p:cNvSpPr>
          <p:nvPr>
            <p:ph type="pic" sz="quarter" idx="13"/>
          </p:nvPr>
        </p:nvSpPr>
        <p:spPr>
          <a:xfrm>
            <a:off x="4349751" y="3738916"/>
            <a:ext cx="3504739" cy="1993691"/>
          </a:xfrm>
          <a:prstGeom prst="roundRect">
            <a:avLst>
              <a:gd name="adj" fmla="val 6069"/>
            </a:avLst>
          </a:prstGeom>
          <a:solidFill>
            <a:schemeClr val="bg1">
              <a:lumMod val="8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Image collage with callouts</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10" name="Right Arrow 9">
            <a:extLst>
              <a:ext uri="{FF2B5EF4-FFF2-40B4-BE49-F238E27FC236}">
                <a16:creationId xmlns:a16="http://schemas.microsoft.com/office/drawing/2014/main" id="{ABFCA006-3540-93BD-A015-396DCC128E3A}"/>
              </a:ext>
            </a:extLst>
          </p:cNvPr>
          <p:cNvSpPr/>
          <p:nvPr userDrawn="1"/>
        </p:nvSpPr>
        <p:spPr>
          <a:xfrm>
            <a:off x="3934047" y="2328530"/>
            <a:ext cx="318976" cy="3189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ight Arrow 10">
            <a:extLst>
              <a:ext uri="{FF2B5EF4-FFF2-40B4-BE49-F238E27FC236}">
                <a16:creationId xmlns:a16="http://schemas.microsoft.com/office/drawing/2014/main" id="{1DA99652-05EF-C66F-BBF6-C75B025950CD}"/>
              </a:ext>
            </a:extLst>
          </p:cNvPr>
          <p:cNvSpPr/>
          <p:nvPr userDrawn="1"/>
        </p:nvSpPr>
        <p:spPr>
          <a:xfrm>
            <a:off x="7946916" y="2328530"/>
            <a:ext cx="318976" cy="3189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ight Arrow 11">
            <a:extLst>
              <a:ext uri="{FF2B5EF4-FFF2-40B4-BE49-F238E27FC236}">
                <a16:creationId xmlns:a16="http://schemas.microsoft.com/office/drawing/2014/main" id="{894D5EC0-4A55-967C-0FB2-6089952F5C1A}"/>
              </a:ext>
            </a:extLst>
          </p:cNvPr>
          <p:cNvSpPr/>
          <p:nvPr userDrawn="1"/>
        </p:nvSpPr>
        <p:spPr>
          <a:xfrm>
            <a:off x="3934047" y="4554278"/>
            <a:ext cx="318976" cy="3189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ight Arrow 12">
            <a:extLst>
              <a:ext uri="{FF2B5EF4-FFF2-40B4-BE49-F238E27FC236}">
                <a16:creationId xmlns:a16="http://schemas.microsoft.com/office/drawing/2014/main" id="{61AF85CC-0C96-161D-0395-941132965864}"/>
              </a:ext>
            </a:extLst>
          </p:cNvPr>
          <p:cNvSpPr/>
          <p:nvPr userDrawn="1"/>
        </p:nvSpPr>
        <p:spPr>
          <a:xfrm>
            <a:off x="7946916" y="4554278"/>
            <a:ext cx="318976" cy="3189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 Placeholder 18">
            <a:extLst>
              <a:ext uri="{FF2B5EF4-FFF2-40B4-BE49-F238E27FC236}">
                <a16:creationId xmlns:a16="http://schemas.microsoft.com/office/drawing/2014/main" id="{1B12C915-67BB-EAF4-C8CF-14DAEA822BB4}"/>
              </a:ext>
            </a:extLst>
          </p:cNvPr>
          <p:cNvSpPr>
            <a:spLocks noGrp="1"/>
          </p:cNvSpPr>
          <p:nvPr>
            <p:ph type="body" sz="quarter" idx="14" hasCustomPrompt="1"/>
          </p:nvPr>
        </p:nvSpPr>
        <p:spPr>
          <a:xfrm>
            <a:off x="4351901" y="1480391"/>
            <a:ext cx="3500438" cy="1994647"/>
          </a:xfrm>
          <a:solidFill>
            <a:schemeClr val="accent2"/>
          </a:solidFill>
        </p:spPr>
        <p:txBody>
          <a:bodyPr lIns="91440" anchor="ctr" anchorCtr="0"/>
          <a:lstStyle>
            <a:lvl1pPr>
              <a:defRPr sz="2400"/>
            </a:lvl1pPr>
          </a:lstStyle>
          <a:p>
            <a:pPr marL="173038"/>
            <a:r>
              <a:rPr lang="en-US" sz="2000">
                <a:solidFill>
                  <a:schemeClr val="bg1"/>
                </a:solidFill>
              </a:rPr>
              <a:t>Callout goes here.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a:t>
            </a:r>
          </a:p>
        </p:txBody>
      </p:sp>
      <p:sp>
        <p:nvSpPr>
          <p:cNvPr id="20" name="Text Placeholder 18">
            <a:extLst>
              <a:ext uri="{FF2B5EF4-FFF2-40B4-BE49-F238E27FC236}">
                <a16:creationId xmlns:a16="http://schemas.microsoft.com/office/drawing/2014/main" id="{67AD2105-1508-A173-2297-9E3F4E443E2E}"/>
              </a:ext>
            </a:extLst>
          </p:cNvPr>
          <p:cNvSpPr>
            <a:spLocks noGrp="1"/>
          </p:cNvSpPr>
          <p:nvPr>
            <p:ph type="body" sz="quarter" idx="15" hasCustomPrompt="1"/>
          </p:nvPr>
        </p:nvSpPr>
        <p:spPr>
          <a:xfrm>
            <a:off x="8362311" y="3749458"/>
            <a:ext cx="3500438" cy="1994647"/>
          </a:xfrm>
          <a:solidFill>
            <a:schemeClr val="accent2"/>
          </a:solidFill>
        </p:spPr>
        <p:txBody>
          <a:bodyPr lIns="91440" anchor="ctr" anchorCtr="0"/>
          <a:lstStyle>
            <a:lvl1pPr>
              <a:defRPr sz="2400"/>
            </a:lvl1pPr>
          </a:lstStyle>
          <a:p>
            <a:pPr marL="173038"/>
            <a:r>
              <a:rPr lang="en-US" sz="2000">
                <a:solidFill>
                  <a:schemeClr val="bg1"/>
                </a:solidFill>
              </a:rPr>
              <a:t>Callout goes here.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a:t>
            </a:r>
          </a:p>
        </p:txBody>
      </p:sp>
      <p:sp>
        <p:nvSpPr>
          <p:cNvPr id="21" name="Text Placeholder 18">
            <a:extLst>
              <a:ext uri="{FF2B5EF4-FFF2-40B4-BE49-F238E27FC236}">
                <a16:creationId xmlns:a16="http://schemas.microsoft.com/office/drawing/2014/main" id="{45571044-3297-EE65-4E78-AEC33AA6EBAA}"/>
              </a:ext>
            </a:extLst>
          </p:cNvPr>
          <p:cNvSpPr>
            <a:spLocks noGrp="1"/>
          </p:cNvSpPr>
          <p:nvPr>
            <p:ph type="body" sz="quarter" idx="16" hasCustomPrompt="1"/>
          </p:nvPr>
        </p:nvSpPr>
        <p:spPr>
          <a:xfrm>
            <a:off x="342899" y="3749458"/>
            <a:ext cx="3500438" cy="1994647"/>
          </a:xfrm>
          <a:solidFill>
            <a:schemeClr val="accent2"/>
          </a:solidFill>
        </p:spPr>
        <p:txBody>
          <a:bodyPr lIns="91440" anchor="ctr" anchorCtr="0"/>
          <a:lstStyle>
            <a:lvl1pPr>
              <a:defRPr sz="2400"/>
            </a:lvl1pPr>
          </a:lstStyle>
          <a:p>
            <a:pPr marL="173038"/>
            <a:r>
              <a:rPr lang="en-US" sz="2000">
                <a:solidFill>
                  <a:schemeClr val="bg1"/>
                </a:solidFill>
              </a:rPr>
              <a:t>Callout goes here.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a:t>
            </a:r>
          </a:p>
        </p:txBody>
      </p:sp>
    </p:spTree>
    <p:extLst>
      <p:ext uri="{BB962C8B-B14F-4D97-AF65-F5344CB8AC3E}">
        <p14:creationId xmlns:p14="http://schemas.microsoft.com/office/powerpoint/2010/main" val="117516298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GB Comparison 2 copy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Two column comparison copy blocks</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4" name="Content Placeholder 5">
            <a:extLst>
              <a:ext uri="{FF2B5EF4-FFF2-40B4-BE49-F238E27FC236}">
                <a16:creationId xmlns:a16="http://schemas.microsoft.com/office/drawing/2014/main" id="{7F8691DB-3CB6-BE44-A901-E123B8CE4EE6}"/>
              </a:ext>
            </a:extLst>
          </p:cNvPr>
          <p:cNvSpPr txBox="1">
            <a:spLocks/>
          </p:cNvSpPr>
          <p:nvPr userDrawn="1"/>
        </p:nvSpPr>
        <p:spPr>
          <a:xfrm>
            <a:off x="342900" y="1489075"/>
            <a:ext cx="5503862" cy="4264772"/>
          </a:xfrm>
          <a:prstGeom prst="roundRect">
            <a:avLst>
              <a:gd name="adj" fmla="val 4093"/>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a:endParaRPr lang="en-US">
              <a:solidFill>
                <a:schemeClr val="bg1"/>
              </a:solidFill>
            </a:endParaRPr>
          </a:p>
        </p:txBody>
      </p:sp>
      <p:sp>
        <p:nvSpPr>
          <p:cNvPr id="5" name="Content Placeholder 5">
            <a:extLst>
              <a:ext uri="{FF2B5EF4-FFF2-40B4-BE49-F238E27FC236}">
                <a16:creationId xmlns:a16="http://schemas.microsoft.com/office/drawing/2014/main" id="{FADB1E89-E490-977A-751D-81F0EC2791EE}"/>
              </a:ext>
            </a:extLst>
          </p:cNvPr>
          <p:cNvSpPr txBox="1">
            <a:spLocks/>
          </p:cNvSpPr>
          <p:nvPr userDrawn="1"/>
        </p:nvSpPr>
        <p:spPr>
          <a:xfrm>
            <a:off x="6345238" y="1495668"/>
            <a:ext cx="5503862" cy="4264772"/>
          </a:xfrm>
          <a:prstGeom prst="roundRect">
            <a:avLst>
              <a:gd name="adj" fmla="val 4566"/>
            </a:avLst>
          </a:prstGeom>
          <a:solidFill>
            <a:schemeClr val="accent2"/>
          </a:solid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a:endParaRPr lang="en-US">
              <a:solidFill>
                <a:schemeClr val="bg1"/>
              </a:solidFill>
            </a:endParaRPr>
          </a:p>
        </p:txBody>
      </p:sp>
      <p:sp>
        <p:nvSpPr>
          <p:cNvPr id="7" name="Text Placeholder 6">
            <a:extLst>
              <a:ext uri="{FF2B5EF4-FFF2-40B4-BE49-F238E27FC236}">
                <a16:creationId xmlns:a16="http://schemas.microsoft.com/office/drawing/2014/main" id="{C41B25C7-8AFD-3736-98A2-3E7FC089A7E9}"/>
              </a:ext>
            </a:extLst>
          </p:cNvPr>
          <p:cNvSpPr>
            <a:spLocks noGrp="1"/>
          </p:cNvSpPr>
          <p:nvPr>
            <p:ph type="body" sz="quarter" idx="11" hasCustomPrompt="1"/>
          </p:nvPr>
        </p:nvSpPr>
        <p:spPr>
          <a:xfrm>
            <a:off x="350838" y="1489075"/>
            <a:ext cx="5495925" cy="4256088"/>
          </a:xfrm>
        </p:spPr>
        <p:txBody>
          <a:bodyPr tIns="365760" rIns="91440" anchor="t" anchorCtr="0"/>
          <a:lstStyle>
            <a:lvl1pPr>
              <a:defRPr sz="3200"/>
            </a:lvl1pPr>
          </a:lstStyle>
          <a:p>
            <a:pPr marL="233363"/>
            <a:r>
              <a:rPr lang="en-US" sz="2800">
                <a:solidFill>
                  <a:schemeClr val="bg1"/>
                </a:solidFill>
              </a:rPr>
              <a:t>Before</a:t>
            </a:r>
          </a:p>
          <a:p>
            <a:pPr marL="233363"/>
            <a:endParaRPr lang="en-US" sz="2000">
              <a:solidFill>
                <a:schemeClr val="bg1"/>
              </a:solidFill>
            </a:endParaRPr>
          </a:p>
          <a:p>
            <a:pPr marL="233363"/>
            <a:r>
              <a:rPr lang="en-US" sz="2000">
                <a:solidFill>
                  <a:schemeClr val="bg1"/>
                </a:solidFill>
              </a:rPr>
              <a:t>Lorem ipsum dolor sic </a:t>
            </a:r>
            <a:r>
              <a:rPr lang="en-US" sz="2000" err="1">
                <a:solidFill>
                  <a:schemeClr val="bg1"/>
                </a:solidFill>
              </a:rPr>
              <a:t>amet</a:t>
            </a:r>
            <a:r>
              <a:rPr lang="en-US" sz="2000">
                <a:solidFill>
                  <a:schemeClr val="bg1"/>
                </a:solidFill>
              </a:rPr>
              <a:t> </a:t>
            </a:r>
            <a:r>
              <a:rPr lang="en-US" sz="2000" err="1">
                <a:solidFill>
                  <a:schemeClr val="bg1"/>
                </a:solidFill>
              </a:rPr>
              <a:t>consect</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a:t>
            </a:r>
            <a:br>
              <a:rPr lang="en-US" sz="2000">
                <a:solidFill>
                  <a:schemeClr val="bg1"/>
                </a:solidFill>
              </a:rPr>
            </a:br>
            <a:r>
              <a:rPr lang="en-US" sz="2000">
                <a:solidFill>
                  <a:schemeClr val="bg1"/>
                </a:solidFill>
              </a:rPr>
              <a:t>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a:t>
            </a:r>
            <a:r>
              <a:rPr lang="en-US" sz="2000" err="1">
                <a:solidFill>
                  <a:schemeClr val="bg1"/>
                </a:solidFill>
              </a:rPr>
              <a:t>ips</a:t>
            </a:r>
            <a:r>
              <a:rPr lang="en-US" sz="2000">
                <a:solidFill>
                  <a:schemeClr val="bg1"/>
                </a:solidFill>
              </a:rPr>
              <a:t>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 dolor sic.</a:t>
            </a:r>
          </a:p>
        </p:txBody>
      </p:sp>
      <p:sp>
        <p:nvSpPr>
          <p:cNvPr id="8" name="Text Placeholder 6">
            <a:extLst>
              <a:ext uri="{FF2B5EF4-FFF2-40B4-BE49-F238E27FC236}">
                <a16:creationId xmlns:a16="http://schemas.microsoft.com/office/drawing/2014/main" id="{61ED2233-2E11-EDBF-817B-0150D11C4B65}"/>
              </a:ext>
            </a:extLst>
          </p:cNvPr>
          <p:cNvSpPr>
            <a:spLocks noGrp="1"/>
          </p:cNvSpPr>
          <p:nvPr>
            <p:ph type="body" sz="quarter" idx="12" hasCustomPrompt="1"/>
          </p:nvPr>
        </p:nvSpPr>
        <p:spPr>
          <a:xfrm>
            <a:off x="6345238" y="1489075"/>
            <a:ext cx="5495925" cy="4256088"/>
          </a:xfrm>
        </p:spPr>
        <p:txBody>
          <a:bodyPr tIns="365760" rIns="91440" anchor="t" anchorCtr="0"/>
          <a:lstStyle/>
          <a:p>
            <a:pPr marL="233363"/>
            <a:r>
              <a:rPr lang="en-US" sz="2800">
                <a:solidFill>
                  <a:schemeClr val="bg1"/>
                </a:solidFill>
              </a:rPr>
              <a:t>After</a:t>
            </a:r>
          </a:p>
          <a:p>
            <a:pPr marL="233363"/>
            <a:endParaRPr lang="en-US" sz="2000">
              <a:solidFill>
                <a:schemeClr val="bg1"/>
              </a:solidFill>
            </a:endParaRPr>
          </a:p>
          <a:p>
            <a:pPr marL="233363"/>
            <a:r>
              <a:rPr lang="en-US" sz="2000">
                <a:solidFill>
                  <a:schemeClr val="bg1"/>
                </a:solidFill>
              </a:rPr>
              <a:t>Lorem ipsum dolor sic </a:t>
            </a:r>
            <a:r>
              <a:rPr lang="en-US" sz="2000" err="1">
                <a:solidFill>
                  <a:schemeClr val="bg1"/>
                </a:solidFill>
              </a:rPr>
              <a:t>amet</a:t>
            </a:r>
            <a:r>
              <a:rPr lang="en-US" sz="2000">
                <a:solidFill>
                  <a:schemeClr val="bg1"/>
                </a:solidFill>
              </a:rPr>
              <a:t> </a:t>
            </a:r>
            <a:r>
              <a:rPr lang="en-US" sz="2000" err="1">
                <a:solidFill>
                  <a:schemeClr val="bg1"/>
                </a:solidFill>
              </a:rPr>
              <a:t>consect</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a:t>
            </a:r>
            <a:br>
              <a:rPr lang="en-US" sz="2000">
                <a:solidFill>
                  <a:schemeClr val="bg1"/>
                </a:solidFill>
              </a:rPr>
            </a:br>
            <a:r>
              <a:rPr lang="en-US" sz="2000">
                <a:solidFill>
                  <a:schemeClr val="bg1"/>
                </a:solidFill>
              </a:rPr>
              <a:t>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a:t>
            </a:r>
            <a:r>
              <a:rPr lang="en-US" sz="2000" err="1">
                <a:solidFill>
                  <a:schemeClr val="bg1"/>
                </a:solidFill>
              </a:rPr>
              <a:t>ips</a:t>
            </a:r>
            <a:r>
              <a:rPr lang="en-US" sz="2000">
                <a:solidFill>
                  <a:schemeClr val="bg1"/>
                </a:solidFill>
              </a:rPr>
              <a:t>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ipsum dolor sic.</a:t>
            </a:r>
          </a:p>
        </p:txBody>
      </p:sp>
    </p:spTree>
    <p:extLst>
      <p:ext uri="{BB962C8B-B14F-4D97-AF65-F5344CB8AC3E}">
        <p14:creationId xmlns:p14="http://schemas.microsoft.com/office/powerpoint/2010/main" val="35441007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GB 3 copy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Three column copy blocks</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4" name="Content Placeholder 5">
            <a:extLst>
              <a:ext uri="{FF2B5EF4-FFF2-40B4-BE49-F238E27FC236}">
                <a16:creationId xmlns:a16="http://schemas.microsoft.com/office/drawing/2014/main" id="{C6FCC6E4-053C-F080-A61D-F40B29BDF7C6}"/>
              </a:ext>
            </a:extLst>
          </p:cNvPr>
          <p:cNvSpPr txBox="1">
            <a:spLocks/>
          </p:cNvSpPr>
          <p:nvPr userDrawn="1"/>
        </p:nvSpPr>
        <p:spPr>
          <a:xfrm>
            <a:off x="342900" y="1489075"/>
            <a:ext cx="3657600" cy="4264772"/>
          </a:xfrm>
          <a:prstGeom prst="roundRect">
            <a:avLst>
              <a:gd name="adj" fmla="val 4120"/>
            </a:avLst>
          </a:prstGeom>
          <a:solidFill>
            <a:schemeClr val="tx2"/>
          </a:solid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br>
              <a:rPr lang="en-US" sz="800">
                <a:solidFill>
                  <a:schemeClr val="bg1"/>
                </a:solidFill>
              </a:rPr>
            </a:br>
            <a:endParaRPr lang="en-US" sz="2400">
              <a:solidFill>
                <a:schemeClr val="accent2"/>
              </a:solidFill>
            </a:endParaRPr>
          </a:p>
        </p:txBody>
      </p:sp>
      <p:sp>
        <p:nvSpPr>
          <p:cNvPr id="5" name="Content Placeholder 5">
            <a:extLst>
              <a:ext uri="{FF2B5EF4-FFF2-40B4-BE49-F238E27FC236}">
                <a16:creationId xmlns:a16="http://schemas.microsoft.com/office/drawing/2014/main" id="{CF9F7C73-BA84-1F8F-DECD-4BC3D291AF6D}"/>
              </a:ext>
            </a:extLst>
          </p:cNvPr>
          <p:cNvSpPr txBox="1">
            <a:spLocks/>
          </p:cNvSpPr>
          <p:nvPr userDrawn="1"/>
        </p:nvSpPr>
        <p:spPr>
          <a:xfrm>
            <a:off x="4262770" y="1489075"/>
            <a:ext cx="3662030" cy="4264772"/>
          </a:xfrm>
          <a:prstGeom prst="roundRect">
            <a:avLst>
              <a:gd name="adj" fmla="val 4305"/>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endParaRPr lang="en-US" sz="800">
              <a:solidFill>
                <a:schemeClr val="bg1"/>
              </a:solidFill>
            </a:endParaRPr>
          </a:p>
        </p:txBody>
      </p:sp>
      <p:sp>
        <p:nvSpPr>
          <p:cNvPr id="6" name="Content Placeholder 5">
            <a:extLst>
              <a:ext uri="{FF2B5EF4-FFF2-40B4-BE49-F238E27FC236}">
                <a16:creationId xmlns:a16="http://schemas.microsoft.com/office/drawing/2014/main" id="{BCD6B3BE-A875-83BE-9F33-A492737693AD}"/>
              </a:ext>
            </a:extLst>
          </p:cNvPr>
          <p:cNvSpPr txBox="1">
            <a:spLocks/>
          </p:cNvSpPr>
          <p:nvPr userDrawn="1"/>
        </p:nvSpPr>
        <p:spPr>
          <a:xfrm>
            <a:off x="8187070" y="1480391"/>
            <a:ext cx="3662030" cy="4264772"/>
          </a:xfrm>
          <a:prstGeom prst="roundRect">
            <a:avLst>
              <a:gd name="adj" fmla="val 4121"/>
            </a:avLst>
          </a:prstGeom>
          <a:solidFill>
            <a:schemeClr val="accent2"/>
          </a:solid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endParaRPr lang="en-US" sz="800">
              <a:solidFill>
                <a:schemeClr val="bg1"/>
              </a:solidFill>
            </a:endParaRPr>
          </a:p>
        </p:txBody>
      </p:sp>
      <p:sp>
        <p:nvSpPr>
          <p:cNvPr id="8" name="Text Placeholder 7">
            <a:extLst>
              <a:ext uri="{FF2B5EF4-FFF2-40B4-BE49-F238E27FC236}">
                <a16:creationId xmlns:a16="http://schemas.microsoft.com/office/drawing/2014/main" id="{BF89C5FE-78DE-157C-7F45-10C1CEDB7CA9}"/>
              </a:ext>
            </a:extLst>
          </p:cNvPr>
          <p:cNvSpPr>
            <a:spLocks noGrp="1"/>
          </p:cNvSpPr>
          <p:nvPr>
            <p:ph type="body" sz="quarter" idx="11" hasCustomPrompt="1"/>
          </p:nvPr>
        </p:nvSpPr>
        <p:spPr>
          <a:xfrm>
            <a:off x="350520" y="1480391"/>
            <a:ext cx="3649980" cy="4264772"/>
          </a:xfrm>
        </p:spPr>
        <p:txBody>
          <a:bodyPr lIns="91440" tIns="182880" rIns="182880"/>
          <a:lstStyle/>
          <a:p>
            <a:pPr marL="115888"/>
            <a:r>
              <a:rPr lang="en-US" sz="2800" b="1">
                <a:solidFill>
                  <a:schemeClr val="accent2"/>
                </a:solidFill>
              </a:rPr>
              <a:t>Where we were</a:t>
            </a:r>
          </a:p>
          <a:p>
            <a:pPr marL="115888"/>
            <a:endParaRPr lang="en-US" sz="1000">
              <a:solidFill>
                <a:schemeClr val="accent2"/>
              </a:solidFill>
            </a:endParaRPr>
          </a:p>
          <a:p>
            <a:pPr marL="179388"/>
            <a:r>
              <a:rPr lang="en-US" sz="2000">
                <a:solidFill>
                  <a:schemeClr val="accent2"/>
                </a:solidFill>
              </a:rPr>
              <a:t>Lorem ipsum dolor sic </a:t>
            </a:r>
            <a:r>
              <a:rPr lang="en-US" sz="2000" err="1">
                <a:solidFill>
                  <a:schemeClr val="accent2"/>
                </a:solidFill>
              </a:rPr>
              <a:t>amet</a:t>
            </a:r>
            <a:r>
              <a:rPr lang="en-US" sz="2000">
                <a:solidFill>
                  <a:schemeClr val="accent2"/>
                </a:solidFill>
              </a:rPr>
              <a:t> </a:t>
            </a:r>
            <a:r>
              <a:rPr lang="en-US" sz="2000" err="1">
                <a:solidFill>
                  <a:schemeClr val="accent2"/>
                </a:solidFill>
              </a:rPr>
              <a:t>consect</a:t>
            </a:r>
            <a:r>
              <a:rPr lang="en-US" sz="2000">
                <a:solidFill>
                  <a:schemeClr val="accent2"/>
                </a:solidFill>
              </a:rPr>
              <a:t> </a:t>
            </a:r>
            <a:r>
              <a:rPr lang="en-US" sz="2000" err="1">
                <a:solidFill>
                  <a:schemeClr val="accent2"/>
                </a:solidFill>
              </a:rPr>
              <a:t>adiscipit</a:t>
            </a:r>
            <a:r>
              <a:rPr lang="en-US" sz="2000">
                <a:solidFill>
                  <a:schemeClr val="accent2"/>
                </a:solidFill>
              </a:rPr>
              <a:t>. Lorem ipsum dolor sic </a:t>
            </a:r>
            <a:r>
              <a:rPr lang="en-US" sz="2000" err="1">
                <a:solidFill>
                  <a:schemeClr val="accent2"/>
                </a:solidFill>
              </a:rPr>
              <a:t>amet</a:t>
            </a:r>
            <a:r>
              <a:rPr lang="en-US" sz="2000">
                <a:solidFill>
                  <a:schemeClr val="accent2"/>
                </a:solidFill>
              </a:rPr>
              <a:t> </a:t>
            </a:r>
            <a:r>
              <a:rPr lang="en-US" sz="2000" err="1">
                <a:solidFill>
                  <a:schemeClr val="accent2"/>
                </a:solidFill>
              </a:rPr>
              <a:t>consectetur</a:t>
            </a:r>
            <a:r>
              <a:rPr lang="en-US" sz="2000">
                <a:solidFill>
                  <a:schemeClr val="accent2"/>
                </a:solidFill>
              </a:rPr>
              <a:t> </a:t>
            </a:r>
            <a:r>
              <a:rPr lang="en-US" sz="2000" err="1">
                <a:solidFill>
                  <a:schemeClr val="accent2"/>
                </a:solidFill>
              </a:rPr>
              <a:t>adisci</a:t>
            </a:r>
            <a:r>
              <a:rPr lang="en-US" sz="2000">
                <a:solidFill>
                  <a:schemeClr val="accent2"/>
                </a:solidFill>
              </a:rPr>
              <a:t>.</a:t>
            </a:r>
            <a:br>
              <a:rPr lang="en-US" sz="2000">
                <a:solidFill>
                  <a:schemeClr val="accent2"/>
                </a:solidFill>
              </a:rPr>
            </a:br>
            <a:endParaRPr lang="en-US" sz="2000">
              <a:solidFill>
                <a:schemeClr val="accent2"/>
              </a:solidFill>
            </a:endParaRPr>
          </a:p>
          <a:p>
            <a:pPr marL="179388"/>
            <a:r>
              <a:rPr lang="en-US" sz="2000">
                <a:solidFill>
                  <a:schemeClr val="accent2"/>
                </a:solidFill>
              </a:rPr>
              <a:t>Lorem ipsum dolor sic </a:t>
            </a:r>
            <a:r>
              <a:rPr lang="en-US" sz="2000" err="1">
                <a:solidFill>
                  <a:schemeClr val="accent2"/>
                </a:solidFill>
              </a:rPr>
              <a:t>amet</a:t>
            </a:r>
            <a:r>
              <a:rPr lang="en-US" sz="2000">
                <a:solidFill>
                  <a:schemeClr val="accent2"/>
                </a:solidFill>
              </a:rPr>
              <a:t> </a:t>
            </a:r>
            <a:r>
              <a:rPr lang="en-US" sz="2000" err="1">
                <a:solidFill>
                  <a:schemeClr val="accent2"/>
                </a:solidFill>
              </a:rPr>
              <a:t>consectetur</a:t>
            </a:r>
            <a:r>
              <a:rPr lang="en-US" sz="2000">
                <a:solidFill>
                  <a:schemeClr val="accent2"/>
                </a:solidFill>
              </a:rPr>
              <a:t> </a:t>
            </a:r>
            <a:r>
              <a:rPr lang="en-US" sz="2000" err="1">
                <a:solidFill>
                  <a:schemeClr val="accent2"/>
                </a:solidFill>
              </a:rPr>
              <a:t>adiscipit</a:t>
            </a:r>
            <a:r>
              <a:rPr lang="en-US" sz="2000">
                <a:solidFill>
                  <a:schemeClr val="accent2"/>
                </a:solidFill>
              </a:rPr>
              <a:t> </a:t>
            </a:r>
            <a:r>
              <a:rPr lang="en-US" sz="2000" err="1">
                <a:solidFill>
                  <a:schemeClr val="accent2"/>
                </a:solidFill>
              </a:rPr>
              <a:t>elit</a:t>
            </a:r>
            <a:r>
              <a:rPr lang="en-US" sz="2000">
                <a:solidFill>
                  <a:schemeClr val="accent2"/>
                </a:solidFill>
              </a:rPr>
              <a:t>. Lorem </a:t>
            </a:r>
            <a:r>
              <a:rPr lang="en-US" sz="2000" err="1">
                <a:solidFill>
                  <a:schemeClr val="accent2"/>
                </a:solidFill>
              </a:rPr>
              <a:t>ips</a:t>
            </a:r>
            <a:r>
              <a:rPr lang="en-US" sz="2000">
                <a:solidFill>
                  <a:schemeClr val="accent2"/>
                </a:solidFill>
              </a:rPr>
              <a:t> dolor sic. Lorem ipsum dolor sic.</a:t>
            </a:r>
          </a:p>
        </p:txBody>
      </p:sp>
      <p:sp>
        <p:nvSpPr>
          <p:cNvPr id="9" name="Text Placeholder 7">
            <a:extLst>
              <a:ext uri="{FF2B5EF4-FFF2-40B4-BE49-F238E27FC236}">
                <a16:creationId xmlns:a16="http://schemas.microsoft.com/office/drawing/2014/main" id="{CE82810C-9866-EDC3-9D2B-F8910DC7376F}"/>
              </a:ext>
            </a:extLst>
          </p:cNvPr>
          <p:cNvSpPr>
            <a:spLocks noGrp="1"/>
          </p:cNvSpPr>
          <p:nvPr>
            <p:ph type="body" sz="quarter" idx="12" hasCustomPrompt="1"/>
          </p:nvPr>
        </p:nvSpPr>
        <p:spPr>
          <a:xfrm>
            <a:off x="4267765" y="1480391"/>
            <a:ext cx="3649980" cy="4264772"/>
          </a:xfrm>
        </p:spPr>
        <p:txBody>
          <a:bodyPr lIns="91440" tIns="182880" rIns="182880"/>
          <a:lstStyle>
            <a:lvl1pPr>
              <a:defRPr>
                <a:solidFill>
                  <a:schemeClr val="bg1"/>
                </a:solidFill>
              </a:defRPr>
            </a:lvl1pPr>
          </a:lstStyle>
          <a:p>
            <a:pPr marL="115888"/>
            <a:r>
              <a:rPr lang="en-US" sz="2800" b="1">
                <a:solidFill>
                  <a:schemeClr val="accent2"/>
                </a:solidFill>
              </a:rPr>
              <a:t>Where we are</a:t>
            </a:r>
          </a:p>
          <a:p>
            <a:pPr marL="115888"/>
            <a:endParaRPr lang="en-US" sz="1000">
              <a:solidFill>
                <a:schemeClr val="accent2"/>
              </a:solidFill>
            </a:endParaRPr>
          </a:p>
          <a:p>
            <a:pPr marL="179388"/>
            <a:r>
              <a:rPr lang="en-US" sz="2000">
                <a:solidFill>
                  <a:schemeClr val="accent2"/>
                </a:solidFill>
              </a:rPr>
              <a:t>Lorem ipsum dolor sic </a:t>
            </a:r>
            <a:r>
              <a:rPr lang="en-US" sz="2000" err="1">
                <a:solidFill>
                  <a:schemeClr val="accent2"/>
                </a:solidFill>
              </a:rPr>
              <a:t>amet</a:t>
            </a:r>
            <a:r>
              <a:rPr lang="en-US" sz="2000">
                <a:solidFill>
                  <a:schemeClr val="accent2"/>
                </a:solidFill>
              </a:rPr>
              <a:t> </a:t>
            </a:r>
            <a:r>
              <a:rPr lang="en-US" sz="2000" err="1">
                <a:solidFill>
                  <a:schemeClr val="accent2"/>
                </a:solidFill>
              </a:rPr>
              <a:t>consect</a:t>
            </a:r>
            <a:r>
              <a:rPr lang="en-US" sz="2000">
                <a:solidFill>
                  <a:schemeClr val="accent2"/>
                </a:solidFill>
              </a:rPr>
              <a:t> </a:t>
            </a:r>
            <a:r>
              <a:rPr lang="en-US" sz="2000" err="1">
                <a:solidFill>
                  <a:schemeClr val="accent2"/>
                </a:solidFill>
              </a:rPr>
              <a:t>adiscipit</a:t>
            </a:r>
            <a:r>
              <a:rPr lang="en-US" sz="2000">
                <a:solidFill>
                  <a:schemeClr val="accent2"/>
                </a:solidFill>
              </a:rPr>
              <a:t>. Lorem ipsum dolor sic </a:t>
            </a:r>
            <a:r>
              <a:rPr lang="en-US" sz="2000" err="1">
                <a:solidFill>
                  <a:schemeClr val="accent2"/>
                </a:solidFill>
              </a:rPr>
              <a:t>amet</a:t>
            </a:r>
            <a:r>
              <a:rPr lang="en-US" sz="2000">
                <a:solidFill>
                  <a:schemeClr val="accent2"/>
                </a:solidFill>
              </a:rPr>
              <a:t> </a:t>
            </a:r>
            <a:r>
              <a:rPr lang="en-US" sz="2000" err="1">
                <a:solidFill>
                  <a:schemeClr val="accent2"/>
                </a:solidFill>
              </a:rPr>
              <a:t>consectetur</a:t>
            </a:r>
            <a:r>
              <a:rPr lang="en-US" sz="2000">
                <a:solidFill>
                  <a:schemeClr val="accent2"/>
                </a:solidFill>
              </a:rPr>
              <a:t> </a:t>
            </a:r>
            <a:r>
              <a:rPr lang="en-US" sz="2000" err="1">
                <a:solidFill>
                  <a:schemeClr val="accent2"/>
                </a:solidFill>
              </a:rPr>
              <a:t>adisci</a:t>
            </a:r>
            <a:r>
              <a:rPr lang="en-US" sz="2000">
                <a:solidFill>
                  <a:schemeClr val="accent2"/>
                </a:solidFill>
              </a:rPr>
              <a:t>.</a:t>
            </a:r>
            <a:br>
              <a:rPr lang="en-US" sz="2000">
                <a:solidFill>
                  <a:schemeClr val="accent2"/>
                </a:solidFill>
              </a:rPr>
            </a:br>
            <a:endParaRPr lang="en-US" sz="2000">
              <a:solidFill>
                <a:schemeClr val="accent2"/>
              </a:solidFill>
            </a:endParaRPr>
          </a:p>
          <a:p>
            <a:pPr marL="179388"/>
            <a:r>
              <a:rPr lang="en-US" sz="2000">
                <a:solidFill>
                  <a:schemeClr val="accent2"/>
                </a:solidFill>
              </a:rPr>
              <a:t>Lorem ipsum dolor sic </a:t>
            </a:r>
            <a:r>
              <a:rPr lang="en-US" sz="2000" err="1">
                <a:solidFill>
                  <a:schemeClr val="accent2"/>
                </a:solidFill>
              </a:rPr>
              <a:t>amet</a:t>
            </a:r>
            <a:r>
              <a:rPr lang="en-US" sz="2000">
                <a:solidFill>
                  <a:schemeClr val="accent2"/>
                </a:solidFill>
              </a:rPr>
              <a:t> </a:t>
            </a:r>
            <a:r>
              <a:rPr lang="en-US" sz="2000" err="1">
                <a:solidFill>
                  <a:schemeClr val="accent2"/>
                </a:solidFill>
              </a:rPr>
              <a:t>consectetur</a:t>
            </a:r>
            <a:r>
              <a:rPr lang="en-US" sz="2000">
                <a:solidFill>
                  <a:schemeClr val="accent2"/>
                </a:solidFill>
              </a:rPr>
              <a:t> </a:t>
            </a:r>
            <a:r>
              <a:rPr lang="en-US" sz="2000" err="1">
                <a:solidFill>
                  <a:schemeClr val="accent2"/>
                </a:solidFill>
              </a:rPr>
              <a:t>adiscipit</a:t>
            </a:r>
            <a:r>
              <a:rPr lang="en-US" sz="2000">
                <a:solidFill>
                  <a:schemeClr val="accent2"/>
                </a:solidFill>
              </a:rPr>
              <a:t> </a:t>
            </a:r>
            <a:r>
              <a:rPr lang="en-US" sz="2000" err="1">
                <a:solidFill>
                  <a:schemeClr val="accent2"/>
                </a:solidFill>
              </a:rPr>
              <a:t>elit</a:t>
            </a:r>
            <a:r>
              <a:rPr lang="en-US" sz="2000">
                <a:solidFill>
                  <a:schemeClr val="accent2"/>
                </a:solidFill>
              </a:rPr>
              <a:t>. Lorem </a:t>
            </a:r>
            <a:r>
              <a:rPr lang="en-US" sz="2000" err="1">
                <a:solidFill>
                  <a:schemeClr val="accent2"/>
                </a:solidFill>
              </a:rPr>
              <a:t>ips</a:t>
            </a:r>
            <a:r>
              <a:rPr lang="en-US" sz="2000">
                <a:solidFill>
                  <a:schemeClr val="accent2"/>
                </a:solidFill>
              </a:rPr>
              <a:t> dolor sic. Lorem ipsum dolor sic.</a:t>
            </a:r>
          </a:p>
        </p:txBody>
      </p:sp>
      <p:sp>
        <p:nvSpPr>
          <p:cNvPr id="10" name="Text Placeholder 7">
            <a:extLst>
              <a:ext uri="{FF2B5EF4-FFF2-40B4-BE49-F238E27FC236}">
                <a16:creationId xmlns:a16="http://schemas.microsoft.com/office/drawing/2014/main" id="{B59D5737-ABCE-58AB-AB23-9A075DA12BC9}"/>
              </a:ext>
            </a:extLst>
          </p:cNvPr>
          <p:cNvSpPr>
            <a:spLocks noGrp="1"/>
          </p:cNvSpPr>
          <p:nvPr>
            <p:ph type="body" sz="quarter" idx="13" hasCustomPrompt="1"/>
          </p:nvPr>
        </p:nvSpPr>
        <p:spPr>
          <a:xfrm>
            <a:off x="8196298" y="1480391"/>
            <a:ext cx="3649980" cy="4264772"/>
          </a:xfrm>
        </p:spPr>
        <p:txBody>
          <a:bodyPr lIns="91440" tIns="182880" rIns="18288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9388"/>
            <a:r>
              <a:rPr lang="en-US" sz="2800" b="1">
                <a:solidFill>
                  <a:schemeClr val="bg1"/>
                </a:solidFill>
              </a:rPr>
              <a:t>Where we are going</a:t>
            </a:r>
          </a:p>
          <a:p>
            <a:pPr marL="179388"/>
            <a:endParaRPr lang="en-US" sz="1000">
              <a:solidFill>
                <a:schemeClr val="bg1"/>
              </a:solidFill>
            </a:endParaRPr>
          </a:p>
          <a:p>
            <a:pPr marL="179388"/>
            <a:r>
              <a:rPr lang="en-US" sz="2000">
                <a:solidFill>
                  <a:schemeClr val="bg1"/>
                </a:solidFill>
              </a:rPr>
              <a:t>Lorem ipsum dolor sic </a:t>
            </a:r>
            <a:r>
              <a:rPr lang="en-US" sz="2000" err="1">
                <a:solidFill>
                  <a:schemeClr val="bg1"/>
                </a:solidFill>
              </a:rPr>
              <a:t>amet</a:t>
            </a:r>
            <a:r>
              <a:rPr lang="en-US" sz="2000">
                <a:solidFill>
                  <a:schemeClr val="bg1"/>
                </a:solidFill>
              </a:rPr>
              <a:t> </a:t>
            </a:r>
            <a:r>
              <a:rPr lang="en-US" sz="2000" err="1">
                <a:solidFill>
                  <a:schemeClr val="bg1"/>
                </a:solidFill>
              </a:rPr>
              <a:t>consect</a:t>
            </a:r>
            <a:r>
              <a:rPr lang="en-US" sz="2000">
                <a:solidFill>
                  <a:schemeClr val="bg1"/>
                </a:solidFill>
              </a:rPr>
              <a:t> </a:t>
            </a:r>
            <a:r>
              <a:rPr lang="en-US" sz="2000" err="1">
                <a:solidFill>
                  <a:schemeClr val="bg1"/>
                </a:solidFill>
              </a:rPr>
              <a:t>adiscipit</a:t>
            </a:r>
            <a:r>
              <a:rPr lang="en-US" sz="2000">
                <a:solidFill>
                  <a:schemeClr val="bg1"/>
                </a:solidFill>
              </a:rPr>
              <a:t>. 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a:t>
            </a:r>
            <a:r>
              <a:rPr lang="en-US" sz="2000">
                <a:solidFill>
                  <a:schemeClr val="bg1"/>
                </a:solidFill>
              </a:rPr>
              <a:t>.</a:t>
            </a:r>
            <a:br>
              <a:rPr lang="en-US" sz="2000">
                <a:solidFill>
                  <a:schemeClr val="bg1"/>
                </a:solidFill>
              </a:rPr>
            </a:br>
            <a:endParaRPr lang="en-US" sz="2000">
              <a:solidFill>
                <a:schemeClr val="bg1"/>
              </a:solidFill>
            </a:endParaRPr>
          </a:p>
          <a:p>
            <a:pPr marL="179388"/>
            <a:r>
              <a:rPr lang="en-US" sz="2000">
                <a:solidFill>
                  <a:schemeClr val="bg1"/>
                </a:solidFill>
              </a:rPr>
              <a:t>Lorem ipsum dolor sic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adiscipit</a:t>
            </a:r>
            <a:r>
              <a:rPr lang="en-US" sz="2000">
                <a:solidFill>
                  <a:schemeClr val="bg1"/>
                </a:solidFill>
              </a:rPr>
              <a:t> </a:t>
            </a:r>
            <a:r>
              <a:rPr lang="en-US" sz="2000" err="1">
                <a:solidFill>
                  <a:schemeClr val="bg1"/>
                </a:solidFill>
              </a:rPr>
              <a:t>elit</a:t>
            </a:r>
            <a:r>
              <a:rPr lang="en-US" sz="2000">
                <a:solidFill>
                  <a:schemeClr val="bg1"/>
                </a:solidFill>
              </a:rPr>
              <a:t>. Lorem </a:t>
            </a:r>
            <a:r>
              <a:rPr lang="en-US" sz="2000" err="1">
                <a:solidFill>
                  <a:schemeClr val="bg1"/>
                </a:solidFill>
              </a:rPr>
              <a:t>ips</a:t>
            </a:r>
            <a:r>
              <a:rPr lang="en-US" sz="2000">
                <a:solidFill>
                  <a:schemeClr val="bg1"/>
                </a:solidFill>
              </a:rPr>
              <a:t> dolor sic. Lorem ipsum dolor sic.</a:t>
            </a:r>
          </a:p>
        </p:txBody>
      </p:sp>
    </p:spTree>
    <p:extLst>
      <p:ext uri="{BB962C8B-B14F-4D97-AF65-F5344CB8AC3E}">
        <p14:creationId xmlns:p14="http://schemas.microsoft.com/office/powerpoint/2010/main" val="340340156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GB One column + 2 phot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4" name="Content Placeholder 3">
            <a:extLst>
              <a:ext uri="{FF2B5EF4-FFF2-40B4-BE49-F238E27FC236}">
                <a16:creationId xmlns:a16="http://schemas.microsoft.com/office/drawing/2014/main" id="{E53DDCB2-8934-6169-F59D-22514F403F0F}"/>
              </a:ext>
            </a:extLst>
          </p:cNvPr>
          <p:cNvSpPr>
            <a:spLocks noGrp="1"/>
          </p:cNvSpPr>
          <p:nvPr>
            <p:ph sz="half" idx="2" hasCustomPrompt="1"/>
          </p:nvPr>
        </p:nvSpPr>
        <p:spPr>
          <a:xfrm>
            <a:off x="342900" y="1907822"/>
            <a:ext cx="3611880" cy="3837341"/>
          </a:xfrm>
        </p:spPr>
        <p:txBody>
          <a:bodyPr/>
          <a:lstStyle>
            <a:lvl1pPr>
              <a:defRPr sz="2400"/>
            </a:lvl1pPr>
            <a:lvl2pPr>
              <a:defRPr sz="2400"/>
            </a:lvl2pPr>
          </a:lstStyle>
          <a:p>
            <a:pPr lvl="0"/>
            <a:r>
              <a:rPr lang="en-US"/>
              <a:t>Click to edit text</a:t>
            </a:r>
          </a:p>
          <a:p>
            <a:pPr lvl="1"/>
            <a:r>
              <a:rPr lang="en-US"/>
              <a:t>Second level</a:t>
            </a:r>
          </a:p>
        </p:txBody>
      </p:sp>
      <p:sp>
        <p:nvSpPr>
          <p:cNvPr id="5" name="Text Placeholder 2">
            <a:extLst>
              <a:ext uri="{FF2B5EF4-FFF2-40B4-BE49-F238E27FC236}">
                <a16:creationId xmlns:a16="http://schemas.microsoft.com/office/drawing/2014/main" id="{148ADB14-FF22-C3D1-ED28-3918A8C978B1}"/>
              </a:ext>
            </a:extLst>
          </p:cNvPr>
          <p:cNvSpPr>
            <a:spLocks noGrp="1"/>
          </p:cNvSpPr>
          <p:nvPr>
            <p:ph type="body" idx="1" hasCustomPrompt="1"/>
          </p:nvPr>
        </p:nvSpPr>
        <p:spPr>
          <a:xfrm>
            <a:off x="342900" y="1479550"/>
            <a:ext cx="3611880" cy="310771"/>
          </a:xfrm>
        </p:spPr>
        <p:txBody>
          <a:bodyPr anchor="ctr"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headline</a:t>
            </a:r>
          </a:p>
        </p:txBody>
      </p:sp>
      <p:sp>
        <p:nvSpPr>
          <p:cNvPr id="6" name="Title 1">
            <a:extLst>
              <a:ext uri="{FF2B5EF4-FFF2-40B4-BE49-F238E27FC236}">
                <a16:creationId xmlns:a16="http://schemas.microsoft.com/office/drawing/2014/main" id="{88E8658B-EE42-99F7-0750-95764D33A83F}"/>
              </a:ext>
            </a:extLst>
          </p:cNvPr>
          <p:cNvSpPr txBox="1">
            <a:spLocks/>
          </p:cNvSpPr>
          <p:nvPr userDrawn="1"/>
        </p:nvSpPr>
        <p:spPr>
          <a:xfrm>
            <a:off x="342900" y="381000"/>
            <a:ext cx="11315700" cy="4381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a:t>Title for one-column with two photos</a:t>
            </a:r>
          </a:p>
        </p:txBody>
      </p:sp>
      <p:sp>
        <p:nvSpPr>
          <p:cNvPr id="9" name="Picture Placeholder 14">
            <a:extLst>
              <a:ext uri="{FF2B5EF4-FFF2-40B4-BE49-F238E27FC236}">
                <a16:creationId xmlns:a16="http://schemas.microsoft.com/office/drawing/2014/main" id="{BDF68D4F-2C8B-CE04-7C71-3BBAAB5833E7}"/>
              </a:ext>
            </a:extLst>
          </p:cNvPr>
          <p:cNvSpPr>
            <a:spLocks noGrp="1"/>
          </p:cNvSpPr>
          <p:nvPr>
            <p:ph type="pic" sz="quarter" idx="11"/>
          </p:nvPr>
        </p:nvSpPr>
        <p:spPr>
          <a:xfrm>
            <a:off x="4374687" y="1489075"/>
            <a:ext cx="3611880" cy="4249346"/>
          </a:xfrm>
          <a:prstGeom prst="roundRect">
            <a:avLst>
              <a:gd name="adj" fmla="val 4506"/>
            </a:avLst>
          </a:prstGeom>
          <a:solidFill>
            <a:schemeClr val="bg1">
              <a:lumMod val="85000"/>
            </a:schemeClr>
          </a:solidFill>
        </p:spPr>
        <p:txBody>
          <a:bodyPr/>
          <a:lstStyle/>
          <a:p>
            <a:r>
              <a:rPr lang="en-US"/>
              <a:t>Click icon to add picture</a:t>
            </a:r>
          </a:p>
        </p:txBody>
      </p:sp>
      <p:sp>
        <p:nvSpPr>
          <p:cNvPr id="10" name="Picture Placeholder 14">
            <a:extLst>
              <a:ext uri="{FF2B5EF4-FFF2-40B4-BE49-F238E27FC236}">
                <a16:creationId xmlns:a16="http://schemas.microsoft.com/office/drawing/2014/main" id="{97435008-3FC5-AAED-4959-C866ACE34AAC}"/>
              </a:ext>
            </a:extLst>
          </p:cNvPr>
          <p:cNvSpPr>
            <a:spLocks noGrp="1"/>
          </p:cNvSpPr>
          <p:nvPr>
            <p:ph type="pic" sz="quarter" idx="12"/>
          </p:nvPr>
        </p:nvSpPr>
        <p:spPr>
          <a:xfrm>
            <a:off x="8224198" y="1489075"/>
            <a:ext cx="3611880" cy="4249346"/>
          </a:xfrm>
          <a:prstGeom prst="roundRect">
            <a:avLst>
              <a:gd name="adj" fmla="val 4506"/>
            </a:avLst>
          </a:prstGeo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43912966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GB leadership + 3 columns">
    <p:spTree>
      <p:nvGrpSpPr>
        <p:cNvPr id="1" name=""/>
        <p:cNvGrpSpPr/>
        <p:nvPr/>
      </p:nvGrpSpPr>
      <p:grpSpPr>
        <a:xfrm>
          <a:off x="0" y="0"/>
          <a:ext cx="0" cy="0"/>
          <a:chOff x="0" y="0"/>
          <a:chExt cx="0" cy="0"/>
        </a:xfrm>
      </p:grpSpPr>
      <p:sp>
        <p:nvSpPr>
          <p:cNvPr id="10" name="Picture Placeholder 14">
            <a:extLst>
              <a:ext uri="{FF2B5EF4-FFF2-40B4-BE49-F238E27FC236}">
                <a16:creationId xmlns:a16="http://schemas.microsoft.com/office/drawing/2014/main" id="{79889B2F-D5AC-69D8-6412-7F824DC02D8F}"/>
              </a:ext>
            </a:extLst>
          </p:cNvPr>
          <p:cNvSpPr>
            <a:spLocks noGrp="1"/>
          </p:cNvSpPr>
          <p:nvPr>
            <p:ph type="pic" sz="quarter" idx="11"/>
          </p:nvPr>
        </p:nvSpPr>
        <p:spPr>
          <a:xfrm>
            <a:off x="342900" y="1489075"/>
            <a:ext cx="2751916" cy="2650218"/>
          </a:xfrm>
          <a:prstGeom prst="roundRect">
            <a:avLst>
              <a:gd name="adj" fmla="val 4506"/>
            </a:avLst>
          </a:prstGeom>
          <a:solidFill>
            <a:schemeClr val="bg1">
              <a:lumMod val="85000"/>
            </a:schemeClr>
          </a:solidFill>
        </p:spPr>
        <p:txBody>
          <a:bodyPr/>
          <a:lstStyle/>
          <a:p>
            <a:r>
              <a:rPr lang="en-US"/>
              <a:t>Click icon to add picture</a:t>
            </a:r>
          </a:p>
        </p:txBody>
      </p:sp>
      <p:sp>
        <p:nvSpPr>
          <p:cNvPr id="11" name="Picture Placeholder 14">
            <a:extLst>
              <a:ext uri="{FF2B5EF4-FFF2-40B4-BE49-F238E27FC236}">
                <a16:creationId xmlns:a16="http://schemas.microsoft.com/office/drawing/2014/main" id="{F2D15B1D-219D-7BD2-4D04-1B051BD0C5A9}"/>
              </a:ext>
            </a:extLst>
          </p:cNvPr>
          <p:cNvSpPr>
            <a:spLocks noGrp="1"/>
          </p:cNvSpPr>
          <p:nvPr>
            <p:ph type="pic" sz="quarter" idx="12"/>
          </p:nvPr>
        </p:nvSpPr>
        <p:spPr>
          <a:xfrm>
            <a:off x="4722989" y="1489075"/>
            <a:ext cx="2751916" cy="2650218"/>
          </a:xfrm>
          <a:prstGeom prst="roundRect">
            <a:avLst>
              <a:gd name="adj" fmla="val 4506"/>
            </a:avLst>
          </a:prstGeom>
          <a:solidFill>
            <a:schemeClr val="bg1">
              <a:lumMod val="85000"/>
            </a:schemeClr>
          </a:solidFill>
        </p:spPr>
        <p:txBody>
          <a:bodyPr/>
          <a:lstStyle/>
          <a:p>
            <a:r>
              <a:rPr lang="en-US"/>
              <a:t>Click icon to add picture</a:t>
            </a:r>
          </a:p>
        </p:txBody>
      </p:sp>
      <p:sp>
        <p:nvSpPr>
          <p:cNvPr id="12" name="Picture Placeholder 14">
            <a:extLst>
              <a:ext uri="{FF2B5EF4-FFF2-40B4-BE49-F238E27FC236}">
                <a16:creationId xmlns:a16="http://schemas.microsoft.com/office/drawing/2014/main" id="{5EE566B0-9F6B-2926-DCA8-44E7FFF75370}"/>
              </a:ext>
            </a:extLst>
          </p:cNvPr>
          <p:cNvSpPr>
            <a:spLocks noGrp="1"/>
          </p:cNvSpPr>
          <p:nvPr>
            <p:ph type="pic" sz="quarter" idx="13"/>
          </p:nvPr>
        </p:nvSpPr>
        <p:spPr>
          <a:xfrm>
            <a:off x="9114367" y="1489075"/>
            <a:ext cx="2751916" cy="2650218"/>
          </a:xfrm>
          <a:prstGeom prst="roundRect">
            <a:avLst>
              <a:gd name="adj" fmla="val 4506"/>
            </a:avLst>
          </a:prstGeom>
          <a:solidFill>
            <a:schemeClr val="bg1">
              <a:lumMod val="8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Click to edit title</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13" name="Content Placeholder 3">
            <a:extLst>
              <a:ext uri="{FF2B5EF4-FFF2-40B4-BE49-F238E27FC236}">
                <a16:creationId xmlns:a16="http://schemas.microsoft.com/office/drawing/2014/main" id="{C94C3B98-F0FD-F75F-BFB9-F06359D2711C}"/>
              </a:ext>
            </a:extLst>
          </p:cNvPr>
          <p:cNvSpPr>
            <a:spLocks noGrp="1"/>
          </p:cNvSpPr>
          <p:nvPr>
            <p:ph sz="half" idx="2" hasCustomPrompt="1"/>
          </p:nvPr>
        </p:nvSpPr>
        <p:spPr>
          <a:xfrm>
            <a:off x="342900" y="4744285"/>
            <a:ext cx="3529189" cy="1372353"/>
          </a:xfrm>
        </p:spPr>
        <p:txBody>
          <a:bodyPr/>
          <a:lstStyle/>
          <a:p>
            <a:pPr lvl="0"/>
            <a:r>
              <a:rPr lang="en-US"/>
              <a:t>Title 1</a:t>
            </a:r>
          </a:p>
          <a:p>
            <a:pPr lvl="0"/>
            <a:r>
              <a:rPr lang="en-US"/>
              <a:t>Title 2</a:t>
            </a:r>
          </a:p>
          <a:p>
            <a:pPr lvl="0"/>
            <a:r>
              <a:rPr lang="en-US"/>
              <a:t>Entity</a:t>
            </a:r>
          </a:p>
        </p:txBody>
      </p:sp>
      <p:sp>
        <p:nvSpPr>
          <p:cNvPr id="14" name="Text Placeholder 2">
            <a:extLst>
              <a:ext uri="{FF2B5EF4-FFF2-40B4-BE49-F238E27FC236}">
                <a16:creationId xmlns:a16="http://schemas.microsoft.com/office/drawing/2014/main" id="{74C24EBD-AB3E-F601-C4E9-8A9450BE1D1B}"/>
              </a:ext>
            </a:extLst>
          </p:cNvPr>
          <p:cNvSpPr>
            <a:spLocks noGrp="1"/>
          </p:cNvSpPr>
          <p:nvPr>
            <p:ph type="body" idx="1" hasCustomPrompt="1"/>
          </p:nvPr>
        </p:nvSpPr>
        <p:spPr>
          <a:xfrm>
            <a:off x="342900" y="4388359"/>
            <a:ext cx="3529189"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19" name="Content Placeholder 3">
            <a:extLst>
              <a:ext uri="{FF2B5EF4-FFF2-40B4-BE49-F238E27FC236}">
                <a16:creationId xmlns:a16="http://schemas.microsoft.com/office/drawing/2014/main" id="{1F5A645F-5CA3-E8B3-07B3-70BDD5BFDD74}"/>
              </a:ext>
            </a:extLst>
          </p:cNvPr>
          <p:cNvSpPr>
            <a:spLocks noGrp="1"/>
          </p:cNvSpPr>
          <p:nvPr>
            <p:ph sz="half" idx="14" hasCustomPrompt="1"/>
          </p:nvPr>
        </p:nvSpPr>
        <p:spPr>
          <a:xfrm>
            <a:off x="4779433" y="4744285"/>
            <a:ext cx="2751917" cy="1372353"/>
          </a:xfrm>
        </p:spPr>
        <p:txBody>
          <a:bodyPr/>
          <a:lstStyle/>
          <a:p>
            <a:pPr lvl="0"/>
            <a:r>
              <a:rPr lang="en-US"/>
              <a:t>Title 1</a:t>
            </a:r>
          </a:p>
          <a:p>
            <a:pPr lvl="0"/>
            <a:r>
              <a:rPr lang="en-US"/>
              <a:t>Title 2</a:t>
            </a:r>
          </a:p>
          <a:p>
            <a:pPr lvl="0"/>
            <a:r>
              <a:rPr lang="en-US"/>
              <a:t>Entity</a:t>
            </a:r>
          </a:p>
        </p:txBody>
      </p:sp>
      <p:sp>
        <p:nvSpPr>
          <p:cNvPr id="20" name="Text Placeholder 2">
            <a:extLst>
              <a:ext uri="{FF2B5EF4-FFF2-40B4-BE49-F238E27FC236}">
                <a16:creationId xmlns:a16="http://schemas.microsoft.com/office/drawing/2014/main" id="{0993D55A-3375-A8AB-CDA4-725F0D9A4EBC}"/>
              </a:ext>
            </a:extLst>
          </p:cNvPr>
          <p:cNvSpPr>
            <a:spLocks noGrp="1"/>
          </p:cNvSpPr>
          <p:nvPr>
            <p:ph type="body" idx="15" hasCustomPrompt="1"/>
          </p:nvPr>
        </p:nvSpPr>
        <p:spPr>
          <a:xfrm>
            <a:off x="4779433" y="4388359"/>
            <a:ext cx="2751917"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21" name="Content Placeholder 3">
            <a:extLst>
              <a:ext uri="{FF2B5EF4-FFF2-40B4-BE49-F238E27FC236}">
                <a16:creationId xmlns:a16="http://schemas.microsoft.com/office/drawing/2014/main" id="{BE113ED7-5021-05F9-9B9F-E10DB22893E7}"/>
              </a:ext>
            </a:extLst>
          </p:cNvPr>
          <p:cNvSpPr>
            <a:spLocks noGrp="1"/>
          </p:cNvSpPr>
          <p:nvPr>
            <p:ph sz="half" idx="16" hasCustomPrompt="1"/>
          </p:nvPr>
        </p:nvSpPr>
        <p:spPr>
          <a:xfrm>
            <a:off x="9125656" y="4744285"/>
            <a:ext cx="2740628" cy="1372353"/>
          </a:xfrm>
        </p:spPr>
        <p:txBody>
          <a:bodyPr/>
          <a:lstStyle/>
          <a:p>
            <a:pPr lvl="0"/>
            <a:r>
              <a:rPr lang="en-US"/>
              <a:t>Title 1</a:t>
            </a:r>
          </a:p>
          <a:p>
            <a:pPr lvl="0"/>
            <a:r>
              <a:rPr lang="en-US"/>
              <a:t>Title 2</a:t>
            </a:r>
          </a:p>
          <a:p>
            <a:pPr lvl="0"/>
            <a:r>
              <a:rPr lang="en-US"/>
              <a:t>Entity</a:t>
            </a:r>
          </a:p>
        </p:txBody>
      </p:sp>
      <p:sp>
        <p:nvSpPr>
          <p:cNvPr id="22" name="Text Placeholder 2">
            <a:extLst>
              <a:ext uri="{FF2B5EF4-FFF2-40B4-BE49-F238E27FC236}">
                <a16:creationId xmlns:a16="http://schemas.microsoft.com/office/drawing/2014/main" id="{0A3DF3FD-AE7B-242F-C2F3-DA90791AC7E0}"/>
              </a:ext>
            </a:extLst>
          </p:cNvPr>
          <p:cNvSpPr>
            <a:spLocks noGrp="1"/>
          </p:cNvSpPr>
          <p:nvPr>
            <p:ph type="body" idx="17" hasCustomPrompt="1"/>
          </p:nvPr>
        </p:nvSpPr>
        <p:spPr>
          <a:xfrm>
            <a:off x="9125656" y="4388359"/>
            <a:ext cx="274062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Tree>
    <p:extLst>
      <p:ext uri="{BB962C8B-B14F-4D97-AF65-F5344CB8AC3E}">
        <p14:creationId xmlns:p14="http://schemas.microsoft.com/office/powerpoint/2010/main" val="241798476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GB leadership + 4 columns">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DCD66F39-7239-2A25-CF15-D8B7F801B955}"/>
              </a:ext>
            </a:extLst>
          </p:cNvPr>
          <p:cNvSpPr>
            <a:spLocks noGrp="1"/>
          </p:cNvSpPr>
          <p:nvPr>
            <p:ph type="pic" sz="quarter" idx="18"/>
          </p:nvPr>
        </p:nvSpPr>
        <p:spPr>
          <a:xfrm>
            <a:off x="9508230" y="1489075"/>
            <a:ext cx="2347137" cy="2650218"/>
          </a:xfrm>
          <a:prstGeom prst="roundRect">
            <a:avLst>
              <a:gd name="adj" fmla="val 4506"/>
            </a:avLst>
          </a:prstGeom>
          <a:solidFill>
            <a:schemeClr val="bg1">
              <a:lumMod val="85000"/>
            </a:schemeClr>
          </a:solidFill>
        </p:spPr>
        <p:txBody>
          <a:bodyPr/>
          <a:lstStyle/>
          <a:p>
            <a:r>
              <a:rPr lang="en-US"/>
              <a:t>Click icon to add picture</a:t>
            </a:r>
          </a:p>
        </p:txBody>
      </p:sp>
      <p:sp>
        <p:nvSpPr>
          <p:cNvPr id="10" name="Picture Placeholder 14">
            <a:extLst>
              <a:ext uri="{FF2B5EF4-FFF2-40B4-BE49-F238E27FC236}">
                <a16:creationId xmlns:a16="http://schemas.microsoft.com/office/drawing/2014/main" id="{79889B2F-D5AC-69D8-6412-7F824DC02D8F}"/>
              </a:ext>
            </a:extLst>
          </p:cNvPr>
          <p:cNvSpPr>
            <a:spLocks noGrp="1"/>
          </p:cNvSpPr>
          <p:nvPr>
            <p:ph type="pic" sz="quarter" idx="11"/>
          </p:nvPr>
        </p:nvSpPr>
        <p:spPr>
          <a:xfrm>
            <a:off x="342900" y="1489075"/>
            <a:ext cx="2347136" cy="2650218"/>
          </a:xfrm>
          <a:prstGeom prst="roundRect">
            <a:avLst>
              <a:gd name="adj" fmla="val 4506"/>
            </a:avLst>
          </a:prstGeom>
          <a:solidFill>
            <a:schemeClr val="bg1">
              <a:lumMod val="85000"/>
            </a:schemeClr>
          </a:solidFill>
        </p:spPr>
        <p:txBody>
          <a:bodyPr/>
          <a:lstStyle/>
          <a:p>
            <a:r>
              <a:rPr lang="en-US"/>
              <a:t>Click icon to add picture</a:t>
            </a:r>
          </a:p>
        </p:txBody>
      </p:sp>
      <p:sp>
        <p:nvSpPr>
          <p:cNvPr id="11" name="Picture Placeholder 14">
            <a:extLst>
              <a:ext uri="{FF2B5EF4-FFF2-40B4-BE49-F238E27FC236}">
                <a16:creationId xmlns:a16="http://schemas.microsoft.com/office/drawing/2014/main" id="{F2D15B1D-219D-7BD2-4D04-1B051BD0C5A9}"/>
              </a:ext>
            </a:extLst>
          </p:cNvPr>
          <p:cNvSpPr>
            <a:spLocks noGrp="1"/>
          </p:cNvSpPr>
          <p:nvPr>
            <p:ph type="pic" sz="quarter" idx="12"/>
          </p:nvPr>
        </p:nvSpPr>
        <p:spPr>
          <a:xfrm>
            <a:off x="3395920" y="1489075"/>
            <a:ext cx="2347137" cy="2650218"/>
          </a:xfrm>
          <a:prstGeom prst="roundRect">
            <a:avLst>
              <a:gd name="adj" fmla="val 4506"/>
            </a:avLst>
          </a:prstGeom>
          <a:solidFill>
            <a:schemeClr val="bg1">
              <a:lumMod val="85000"/>
            </a:schemeClr>
          </a:solidFill>
        </p:spPr>
        <p:txBody>
          <a:bodyPr/>
          <a:lstStyle/>
          <a:p>
            <a:r>
              <a:rPr lang="en-US"/>
              <a:t>Click icon to add picture</a:t>
            </a:r>
          </a:p>
        </p:txBody>
      </p:sp>
      <p:sp>
        <p:nvSpPr>
          <p:cNvPr id="12" name="Picture Placeholder 14">
            <a:extLst>
              <a:ext uri="{FF2B5EF4-FFF2-40B4-BE49-F238E27FC236}">
                <a16:creationId xmlns:a16="http://schemas.microsoft.com/office/drawing/2014/main" id="{5EE566B0-9F6B-2926-DCA8-44E7FFF75370}"/>
              </a:ext>
            </a:extLst>
          </p:cNvPr>
          <p:cNvSpPr>
            <a:spLocks noGrp="1"/>
          </p:cNvSpPr>
          <p:nvPr>
            <p:ph type="pic" sz="quarter" idx="13"/>
          </p:nvPr>
        </p:nvSpPr>
        <p:spPr>
          <a:xfrm>
            <a:off x="6448941" y="1489075"/>
            <a:ext cx="2347137" cy="2650218"/>
          </a:xfrm>
          <a:prstGeom prst="roundRect">
            <a:avLst>
              <a:gd name="adj" fmla="val 4506"/>
            </a:avLst>
          </a:prstGeom>
          <a:solidFill>
            <a:schemeClr val="bg1">
              <a:lumMod val="8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New leadership with four columns</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13" name="Content Placeholder 3">
            <a:extLst>
              <a:ext uri="{FF2B5EF4-FFF2-40B4-BE49-F238E27FC236}">
                <a16:creationId xmlns:a16="http://schemas.microsoft.com/office/drawing/2014/main" id="{C94C3B98-F0FD-F75F-BFB9-F06359D2711C}"/>
              </a:ext>
            </a:extLst>
          </p:cNvPr>
          <p:cNvSpPr>
            <a:spLocks noGrp="1"/>
          </p:cNvSpPr>
          <p:nvPr>
            <p:ph sz="half" idx="2" hasCustomPrompt="1"/>
          </p:nvPr>
        </p:nvSpPr>
        <p:spPr>
          <a:xfrm>
            <a:off x="342900" y="4744285"/>
            <a:ext cx="2513189" cy="1372353"/>
          </a:xfrm>
        </p:spPr>
        <p:txBody>
          <a:bodyPr/>
          <a:lstStyle/>
          <a:p>
            <a:pPr lvl="0"/>
            <a:r>
              <a:rPr lang="en-US"/>
              <a:t>Title 1</a:t>
            </a:r>
          </a:p>
          <a:p>
            <a:pPr lvl="0"/>
            <a:r>
              <a:rPr lang="en-US"/>
              <a:t>Title 2</a:t>
            </a:r>
          </a:p>
          <a:p>
            <a:pPr lvl="0"/>
            <a:r>
              <a:rPr lang="en-US"/>
              <a:t>Entity</a:t>
            </a:r>
          </a:p>
        </p:txBody>
      </p:sp>
      <p:sp>
        <p:nvSpPr>
          <p:cNvPr id="14" name="Text Placeholder 2">
            <a:extLst>
              <a:ext uri="{FF2B5EF4-FFF2-40B4-BE49-F238E27FC236}">
                <a16:creationId xmlns:a16="http://schemas.microsoft.com/office/drawing/2014/main" id="{74C24EBD-AB3E-F601-C4E9-8A9450BE1D1B}"/>
              </a:ext>
            </a:extLst>
          </p:cNvPr>
          <p:cNvSpPr>
            <a:spLocks noGrp="1"/>
          </p:cNvSpPr>
          <p:nvPr>
            <p:ph type="body" idx="1" hasCustomPrompt="1"/>
          </p:nvPr>
        </p:nvSpPr>
        <p:spPr>
          <a:xfrm>
            <a:off x="342900" y="4388359"/>
            <a:ext cx="2513189"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19" name="Content Placeholder 3">
            <a:extLst>
              <a:ext uri="{FF2B5EF4-FFF2-40B4-BE49-F238E27FC236}">
                <a16:creationId xmlns:a16="http://schemas.microsoft.com/office/drawing/2014/main" id="{1F5A645F-5CA3-E8B3-07B3-70BDD5BFDD74}"/>
              </a:ext>
            </a:extLst>
          </p:cNvPr>
          <p:cNvSpPr>
            <a:spLocks noGrp="1"/>
          </p:cNvSpPr>
          <p:nvPr>
            <p:ph sz="half" idx="14" hasCustomPrompt="1"/>
          </p:nvPr>
        </p:nvSpPr>
        <p:spPr>
          <a:xfrm>
            <a:off x="3395920" y="4744285"/>
            <a:ext cx="2513189" cy="1372353"/>
          </a:xfrm>
        </p:spPr>
        <p:txBody>
          <a:bodyPr/>
          <a:lstStyle/>
          <a:p>
            <a:pPr lvl="0"/>
            <a:r>
              <a:rPr lang="en-US"/>
              <a:t>Title 1</a:t>
            </a:r>
          </a:p>
          <a:p>
            <a:pPr lvl="0"/>
            <a:r>
              <a:rPr lang="en-US"/>
              <a:t>Title 2</a:t>
            </a:r>
          </a:p>
          <a:p>
            <a:pPr lvl="0"/>
            <a:r>
              <a:rPr lang="en-US"/>
              <a:t>Entity</a:t>
            </a:r>
          </a:p>
        </p:txBody>
      </p:sp>
      <p:sp>
        <p:nvSpPr>
          <p:cNvPr id="20" name="Text Placeholder 2">
            <a:extLst>
              <a:ext uri="{FF2B5EF4-FFF2-40B4-BE49-F238E27FC236}">
                <a16:creationId xmlns:a16="http://schemas.microsoft.com/office/drawing/2014/main" id="{0993D55A-3375-A8AB-CDA4-725F0D9A4EBC}"/>
              </a:ext>
            </a:extLst>
          </p:cNvPr>
          <p:cNvSpPr>
            <a:spLocks noGrp="1"/>
          </p:cNvSpPr>
          <p:nvPr>
            <p:ph type="body" idx="15" hasCustomPrompt="1"/>
          </p:nvPr>
        </p:nvSpPr>
        <p:spPr>
          <a:xfrm>
            <a:off x="3395920" y="4388359"/>
            <a:ext cx="2513189"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21" name="Content Placeholder 3">
            <a:extLst>
              <a:ext uri="{FF2B5EF4-FFF2-40B4-BE49-F238E27FC236}">
                <a16:creationId xmlns:a16="http://schemas.microsoft.com/office/drawing/2014/main" id="{BE113ED7-5021-05F9-9B9F-E10DB22893E7}"/>
              </a:ext>
            </a:extLst>
          </p:cNvPr>
          <p:cNvSpPr>
            <a:spLocks noGrp="1"/>
          </p:cNvSpPr>
          <p:nvPr>
            <p:ph sz="half" idx="16" hasCustomPrompt="1"/>
          </p:nvPr>
        </p:nvSpPr>
        <p:spPr>
          <a:xfrm>
            <a:off x="6448940" y="4744285"/>
            <a:ext cx="2513189" cy="1372353"/>
          </a:xfrm>
        </p:spPr>
        <p:txBody>
          <a:bodyPr/>
          <a:lstStyle/>
          <a:p>
            <a:pPr lvl="0"/>
            <a:r>
              <a:rPr lang="en-US"/>
              <a:t>Title 1</a:t>
            </a:r>
          </a:p>
          <a:p>
            <a:pPr lvl="0"/>
            <a:r>
              <a:rPr lang="en-US"/>
              <a:t>Title 2</a:t>
            </a:r>
          </a:p>
          <a:p>
            <a:pPr lvl="0"/>
            <a:r>
              <a:rPr lang="en-US"/>
              <a:t>Entity</a:t>
            </a:r>
          </a:p>
        </p:txBody>
      </p:sp>
      <p:sp>
        <p:nvSpPr>
          <p:cNvPr id="22" name="Text Placeholder 2">
            <a:extLst>
              <a:ext uri="{FF2B5EF4-FFF2-40B4-BE49-F238E27FC236}">
                <a16:creationId xmlns:a16="http://schemas.microsoft.com/office/drawing/2014/main" id="{0A3DF3FD-AE7B-242F-C2F3-DA90791AC7E0}"/>
              </a:ext>
            </a:extLst>
          </p:cNvPr>
          <p:cNvSpPr>
            <a:spLocks noGrp="1"/>
          </p:cNvSpPr>
          <p:nvPr>
            <p:ph type="body" idx="17" hasCustomPrompt="1"/>
          </p:nvPr>
        </p:nvSpPr>
        <p:spPr>
          <a:xfrm>
            <a:off x="6448940" y="4388359"/>
            <a:ext cx="2513189"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9" name="Content Placeholder 3">
            <a:extLst>
              <a:ext uri="{FF2B5EF4-FFF2-40B4-BE49-F238E27FC236}">
                <a16:creationId xmlns:a16="http://schemas.microsoft.com/office/drawing/2014/main" id="{3FA059F8-77C8-23D0-9E34-2FC3EA50286A}"/>
              </a:ext>
            </a:extLst>
          </p:cNvPr>
          <p:cNvSpPr>
            <a:spLocks noGrp="1"/>
          </p:cNvSpPr>
          <p:nvPr>
            <p:ph sz="half" idx="19" hasCustomPrompt="1"/>
          </p:nvPr>
        </p:nvSpPr>
        <p:spPr>
          <a:xfrm>
            <a:off x="9501963" y="4744285"/>
            <a:ext cx="2347137" cy="1372353"/>
          </a:xfrm>
        </p:spPr>
        <p:txBody>
          <a:bodyPr/>
          <a:lstStyle/>
          <a:p>
            <a:pPr lvl="0"/>
            <a:r>
              <a:rPr lang="en-US"/>
              <a:t>Title 1</a:t>
            </a:r>
          </a:p>
          <a:p>
            <a:pPr lvl="0"/>
            <a:r>
              <a:rPr lang="en-US"/>
              <a:t>Title 2</a:t>
            </a:r>
          </a:p>
          <a:p>
            <a:pPr lvl="0"/>
            <a:r>
              <a:rPr lang="en-US"/>
              <a:t>Entity</a:t>
            </a:r>
          </a:p>
        </p:txBody>
      </p:sp>
      <p:sp>
        <p:nvSpPr>
          <p:cNvPr id="15" name="Text Placeholder 2">
            <a:extLst>
              <a:ext uri="{FF2B5EF4-FFF2-40B4-BE49-F238E27FC236}">
                <a16:creationId xmlns:a16="http://schemas.microsoft.com/office/drawing/2014/main" id="{02376D42-83F7-EF20-3283-BF6015A19C2C}"/>
              </a:ext>
            </a:extLst>
          </p:cNvPr>
          <p:cNvSpPr>
            <a:spLocks noGrp="1"/>
          </p:cNvSpPr>
          <p:nvPr>
            <p:ph type="body" idx="20" hasCustomPrompt="1"/>
          </p:nvPr>
        </p:nvSpPr>
        <p:spPr>
          <a:xfrm>
            <a:off x="9501963" y="4388359"/>
            <a:ext cx="2347137"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Tree>
    <p:extLst>
      <p:ext uri="{BB962C8B-B14F-4D97-AF65-F5344CB8AC3E}">
        <p14:creationId xmlns:p14="http://schemas.microsoft.com/office/powerpoint/2010/main" val="83136763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GB New leadership (2) + 1 column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New leadership with one column description</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4" name="Picture Placeholder 14">
            <a:extLst>
              <a:ext uri="{FF2B5EF4-FFF2-40B4-BE49-F238E27FC236}">
                <a16:creationId xmlns:a16="http://schemas.microsoft.com/office/drawing/2014/main" id="{315D8A61-CD22-BE66-CEE4-1B35825A5C5C}"/>
              </a:ext>
            </a:extLst>
          </p:cNvPr>
          <p:cNvSpPr>
            <a:spLocks noGrp="1"/>
          </p:cNvSpPr>
          <p:nvPr>
            <p:ph type="pic" sz="quarter" idx="18"/>
          </p:nvPr>
        </p:nvSpPr>
        <p:spPr>
          <a:xfrm>
            <a:off x="9097512" y="1489075"/>
            <a:ext cx="2751588" cy="2650218"/>
          </a:xfrm>
          <a:prstGeom prst="roundRect">
            <a:avLst>
              <a:gd name="adj" fmla="val 4506"/>
            </a:avLst>
          </a:prstGeom>
          <a:solidFill>
            <a:schemeClr val="bg1">
              <a:lumMod val="85000"/>
            </a:schemeClr>
          </a:solidFill>
        </p:spPr>
        <p:txBody>
          <a:bodyPr/>
          <a:lstStyle/>
          <a:p>
            <a:r>
              <a:rPr lang="en-US"/>
              <a:t>Click icon to add picture</a:t>
            </a:r>
          </a:p>
        </p:txBody>
      </p:sp>
      <p:sp>
        <p:nvSpPr>
          <p:cNvPr id="5" name="Picture Placeholder 14">
            <a:extLst>
              <a:ext uri="{FF2B5EF4-FFF2-40B4-BE49-F238E27FC236}">
                <a16:creationId xmlns:a16="http://schemas.microsoft.com/office/drawing/2014/main" id="{921F831A-497B-3D9D-33C1-50152BF9130F}"/>
              </a:ext>
            </a:extLst>
          </p:cNvPr>
          <p:cNvSpPr>
            <a:spLocks noGrp="1"/>
          </p:cNvSpPr>
          <p:nvPr>
            <p:ph type="pic" sz="quarter" idx="13"/>
          </p:nvPr>
        </p:nvSpPr>
        <p:spPr>
          <a:xfrm>
            <a:off x="5521281" y="1489075"/>
            <a:ext cx="2738712" cy="2650218"/>
          </a:xfrm>
          <a:prstGeom prst="roundRect">
            <a:avLst>
              <a:gd name="adj" fmla="val 4506"/>
            </a:avLst>
          </a:prstGeom>
          <a:solidFill>
            <a:schemeClr val="bg1">
              <a:lumMod val="85000"/>
            </a:schemeClr>
          </a:solidFill>
        </p:spPr>
        <p:txBody>
          <a:bodyPr/>
          <a:lstStyle/>
          <a:p>
            <a:r>
              <a:rPr lang="en-US"/>
              <a:t>Click icon to add picture</a:t>
            </a:r>
          </a:p>
        </p:txBody>
      </p:sp>
      <p:sp>
        <p:nvSpPr>
          <p:cNvPr id="6" name="Content Placeholder 3">
            <a:extLst>
              <a:ext uri="{FF2B5EF4-FFF2-40B4-BE49-F238E27FC236}">
                <a16:creationId xmlns:a16="http://schemas.microsoft.com/office/drawing/2014/main" id="{43C93E39-D44D-5DB4-4D39-100FE2D56595}"/>
              </a:ext>
            </a:extLst>
          </p:cNvPr>
          <p:cNvSpPr>
            <a:spLocks noGrp="1"/>
          </p:cNvSpPr>
          <p:nvPr>
            <p:ph sz="half" idx="16" hasCustomPrompt="1"/>
          </p:nvPr>
        </p:nvSpPr>
        <p:spPr>
          <a:xfrm>
            <a:off x="5589410" y="4744285"/>
            <a:ext cx="2513189" cy="1372353"/>
          </a:xfrm>
        </p:spPr>
        <p:txBody>
          <a:bodyPr/>
          <a:lstStyle/>
          <a:p>
            <a:pPr lvl="0"/>
            <a:r>
              <a:rPr lang="en-US"/>
              <a:t>Title 1</a:t>
            </a:r>
          </a:p>
          <a:p>
            <a:pPr lvl="0"/>
            <a:r>
              <a:rPr lang="en-US"/>
              <a:t>Title 2</a:t>
            </a:r>
          </a:p>
          <a:p>
            <a:pPr lvl="0"/>
            <a:r>
              <a:rPr lang="en-US"/>
              <a:t>Entity</a:t>
            </a:r>
          </a:p>
        </p:txBody>
      </p:sp>
      <p:sp>
        <p:nvSpPr>
          <p:cNvPr id="7" name="Text Placeholder 2">
            <a:extLst>
              <a:ext uri="{FF2B5EF4-FFF2-40B4-BE49-F238E27FC236}">
                <a16:creationId xmlns:a16="http://schemas.microsoft.com/office/drawing/2014/main" id="{099E09B4-327B-0706-270E-8AE15C62E51F}"/>
              </a:ext>
            </a:extLst>
          </p:cNvPr>
          <p:cNvSpPr>
            <a:spLocks noGrp="1"/>
          </p:cNvSpPr>
          <p:nvPr>
            <p:ph type="body" idx="17" hasCustomPrompt="1"/>
          </p:nvPr>
        </p:nvSpPr>
        <p:spPr>
          <a:xfrm>
            <a:off x="5589410" y="4388359"/>
            <a:ext cx="2513189"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8" name="Content Placeholder 3">
            <a:extLst>
              <a:ext uri="{FF2B5EF4-FFF2-40B4-BE49-F238E27FC236}">
                <a16:creationId xmlns:a16="http://schemas.microsoft.com/office/drawing/2014/main" id="{7B32274D-DD83-8BB7-A262-8AAC038B9128}"/>
              </a:ext>
            </a:extLst>
          </p:cNvPr>
          <p:cNvSpPr>
            <a:spLocks noGrp="1"/>
          </p:cNvSpPr>
          <p:nvPr>
            <p:ph sz="half" idx="19" hasCustomPrompt="1"/>
          </p:nvPr>
        </p:nvSpPr>
        <p:spPr>
          <a:xfrm>
            <a:off x="9097512" y="4744285"/>
            <a:ext cx="2347137" cy="1372353"/>
          </a:xfrm>
        </p:spPr>
        <p:txBody>
          <a:bodyPr/>
          <a:lstStyle/>
          <a:p>
            <a:pPr lvl="0"/>
            <a:r>
              <a:rPr lang="en-US"/>
              <a:t>Title 1</a:t>
            </a:r>
          </a:p>
          <a:p>
            <a:pPr lvl="0"/>
            <a:r>
              <a:rPr lang="en-US"/>
              <a:t>Title 2</a:t>
            </a:r>
          </a:p>
          <a:p>
            <a:pPr lvl="0"/>
            <a:r>
              <a:rPr lang="en-US"/>
              <a:t>Entity</a:t>
            </a:r>
          </a:p>
        </p:txBody>
      </p:sp>
      <p:sp>
        <p:nvSpPr>
          <p:cNvPr id="9" name="Text Placeholder 2">
            <a:extLst>
              <a:ext uri="{FF2B5EF4-FFF2-40B4-BE49-F238E27FC236}">
                <a16:creationId xmlns:a16="http://schemas.microsoft.com/office/drawing/2014/main" id="{3D0E6516-F092-2D57-1559-BE12F369D7F9}"/>
              </a:ext>
            </a:extLst>
          </p:cNvPr>
          <p:cNvSpPr>
            <a:spLocks noGrp="1"/>
          </p:cNvSpPr>
          <p:nvPr>
            <p:ph type="body" idx="20" hasCustomPrompt="1"/>
          </p:nvPr>
        </p:nvSpPr>
        <p:spPr>
          <a:xfrm>
            <a:off x="9097512" y="4388359"/>
            <a:ext cx="2347137"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10" name="Content Placeholder 3">
            <a:extLst>
              <a:ext uri="{FF2B5EF4-FFF2-40B4-BE49-F238E27FC236}">
                <a16:creationId xmlns:a16="http://schemas.microsoft.com/office/drawing/2014/main" id="{7A94D80B-B14D-FEDD-2C85-54857657630F}"/>
              </a:ext>
            </a:extLst>
          </p:cNvPr>
          <p:cNvSpPr>
            <a:spLocks noGrp="1"/>
          </p:cNvSpPr>
          <p:nvPr>
            <p:ph sz="half" idx="2" hasCustomPrompt="1"/>
          </p:nvPr>
        </p:nvSpPr>
        <p:spPr>
          <a:xfrm>
            <a:off x="342899" y="1907822"/>
            <a:ext cx="4488745" cy="3837341"/>
          </a:xfrm>
        </p:spPr>
        <p:txBody>
          <a:bodyPr/>
          <a:lstStyle>
            <a:lvl1pPr>
              <a:defRPr sz="2400"/>
            </a:lvl1pPr>
            <a:lvl2pPr>
              <a:defRPr sz="2400"/>
            </a:lvl2pPr>
          </a:lstStyle>
          <a:p>
            <a:r>
              <a:rPr lang="en-US" sz="2400"/>
              <a:t>This is an example of how body copy should be treated in template. Text can be sized up or down as the need should arise, but the best bet is to keep primary copy at this size.</a:t>
            </a:r>
          </a:p>
          <a:p>
            <a:pPr marL="251460" indent="-251460">
              <a:buClr>
                <a:schemeClr val="tx1"/>
              </a:buClr>
              <a:buFont typeface="Arial" panose="020B0604020202020204" pitchFamily="34" charset="0"/>
              <a:buChar char="•"/>
            </a:pPr>
            <a:r>
              <a:rPr lang="en-US" sz="2400"/>
              <a:t>Lorem ipsum dolor sit</a:t>
            </a:r>
          </a:p>
          <a:p>
            <a:pPr marL="251460" indent="-251460">
              <a:buClr>
                <a:schemeClr val="tx1"/>
              </a:buClr>
              <a:buFont typeface="Arial" panose="020B0604020202020204" pitchFamily="34" charset="0"/>
              <a:buChar char="•"/>
            </a:pPr>
            <a:r>
              <a:rPr lang="en-US" sz="2400"/>
              <a:t>Lorem ipsum dolor sit </a:t>
            </a:r>
            <a:r>
              <a:rPr lang="en-US" sz="2400" err="1"/>
              <a:t>consect</a:t>
            </a:r>
            <a:br>
              <a:rPr lang="en-US" sz="2400"/>
            </a:br>
            <a:r>
              <a:rPr lang="en-US" sz="2400" err="1"/>
              <a:t>etuer</a:t>
            </a:r>
            <a:r>
              <a:rPr lang="en-US" sz="2400"/>
              <a:t> </a:t>
            </a:r>
            <a:r>
              <a:rPr lang="en-US" sz="2400" err="1"/>
              <a:t>adip</a:t>
            </a:r>
            <a:r>
              <a:rPr lang="en-US" sz="2400"/>
              <a:t> </a:t>
            </a:r>
            <a:r>
              <a:rPr lang="en-US" sz="2400" err="1"/>
              <a:t>iscing</a:t>
            </a:r>
            <a:r>
              <a:rPr lang="en-US" sz="2400"/>
              <a:t> </a:t>
            </a:r>
            <a:r>
              <a:rPr lang="en-US" sz="2400" err="1"/>
              <a:t>elit</a:t>
            </a:r>
            <a:endParaRPr lang="en-US" sz="2400"/>
          </a:p>
          <a:p>
            <a:pPr marL="251460" indent="-251460">
              <a:buClr>
                <a:schemeClr val="tx1"/>
              </a:buClr>
              <a:buFont typeface="Arial" panose="020B0604020202020204" pitchFamily="34" charset="0"/>
              <a:buChar char="•"/>
            </a:pPr>
            <a:r>
              <a:rPr lang="en-US" sz="2400" err="1"/>
              <a:t>Consectetuer</a:t>
            </a:r>
            <a:r>
              <a:rPr lang="en-US" sz="2400"/>
              <a:t> </a:t>
            </a:r>
            <a:r>
              <a:rPr lang="en-US" sz="2400" err="1"/>
              <a:t>adipiscing</a:t>
            </a:r>
            <a:r>
              <a:rPr lang="en-US" sz="2400"/>
              <a:t> </a:t>
            </a:r>
            <a:r>
              <a:rPr lang="en-US" sz="2400" err="1"/>
              <a:t>elit</a:t>
            </a:r>
            <a:endParaRPr lang="en-US" sz="2400"/>
          </a:p>
        </p:txBody>
      </p:sp>
      <p:sp>
        <p:nvSpPr>
          <p:cNvPr id="11" name="Text Placeholder 2">
            <a:extLst>
              <a:ext uri="{FF2B5EF4-FFF2-40B4-BE49-F238E27FC236}">
                <a16:creationId xmlns:a16="http://schemas.microsoft.com/office/drawing/2014/main" id="{284C08BA-7BBB-32EE-B773-47DF236FC0EF}"/>
              </a:ext>
            </a:extLst>
          </p:cNvPr>
          <p:cNvSpPr>
            <a:spLocks noGrp="1"/>
          </p:cNvSpPr>
          <p:nvPr>
            <p:ph type="body" idx="1" hasCustomPrompt="1"/>
          </p:nvPr>
        </p:nvSpPr>
        <p:spPr>
          <a:xfrm>
            <a:off x="342900" y="1479550"/>
            <a:ext cx="3611880" cy="310771"/>
          </a:xfrm>
        </p:spPr>
        <p:txBody>
          <a:bodyPr anchor="ctr"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headline</a:t>
            </a:r>
          </a:p>
        </p:txBody>
      </p:sp>
    </p:spTree>
    <p:extLst>
      <p:ext uri="{BB962C8B-B14F-4D97-AF65-F5344CB8AC3E}">
        <p14:creationId xmlns:p14="http://schemas.microsoft.com/office/powerpoint/2010/main" val="256500289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GB New leadership + 1 column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New leadership with one column description</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9" name="Picture Placeholder 14">
            <a:extLst>
              <a:ext uri="{FF2B5EF4-FFF2-40B4-BE49-F238E27FC236}">
                <a16:creationId xmlns:a16="http://schemas.microsoft.com/office/drawing/2014/main" id="{A54CAAEE-AC6B-E70A-D7CC-F7819AB97892}"/>
              </a:ext>
            </a:extLst>
          </p:cNvPr>
          <p:cNvSpPr>
            <a:spLocks noGrp="1"/>
          </p:cNvSpPr>
          <p:nvPr>
            <p:ph type="pic" sz="quarter" idx="13"/>
          </p:nvPr>
        </p:nvSpPr>
        <p:spPr>
          <a:xfrm>
            <a:off x="350520" y="1489075"/>
            <a:ext cx="4791886" cy="4256088"/>
          </a:xfrm>
          <a:prstGeom prst="roundRect">
            <a:avLst>
              <a:gd name="adj" fmla="val 4506"/>
            </a:avLst>
          </a:prstGeom>
          <a:solidFill>
            <a:schemeClr val="bg1">
              <a:lumMod val="85000"/>
            </a:schemeClr>
          </a:solidFill>
        </p:spPr>
        <p:txBody>
          <a:bodyPr/>
          <a:lstStyle/>
          <a:p>
            <a:r>
              <a:rPr lang="en-US"/>
              <a:t>Click icon to add picture</a:t>
            </a:r>
          </a:p>
        </p:txBody>
      </p:sp>
      <p:sp>
        <p:nvSpPr>
          <p:cNvPr id="10" name="Content Placeholder 3">
            <a:extLst>
              <a:ext uri="{FF2B5EF4-FFF2-40B4-BE49-F238E27FC236}">
                <a16:creationId xmlns:a16="http://schemas.microsoft.com/office/drawing/2014/main" id="{15EA549E-7D98-B7B1-D7B0-A1AFA1FDC77C}"/>
              </a:ext>
            </a:extLst>
          </p:cNvPr>
          <p:cNvSpPr>
            <a:spLocks noGrp="1"/>
          </p:cNvSpPr>
          <p:nvPr>
            <p:ph sz="half" idx="16" hasCustomPrompt="1"/>
          </p:nvPr>
        </p:nvSpPr>
        <p:spPr>
          <a:xfrm>
            <a:off x="5851117" y="1865549"/>
            <a:ext cx="2513189" cy="1372353"/>
          </a:xfrm>
        </p:spPr>
        <p:txBody>
          <a:bodyPr/>
          <a:lstStyle/>
          <a:p>
            <a:pPr lvl="0"/>
            <a:r>
              <a:rPr lang="en-US"/>
              <a:t>Title 1</a:t>
            </a:r>
          </a:p>
          <a:p>
            <a:pPr lvl="0"/>
            <a:r>
              <a:rPr lang="en-US"/>
              <a:t>Title 2</a:t>
            </a:r>
          </a:p>
          <a:p>
            <a:pPr lvl="0"/>
            <a:r>
              <a:rPr lang="en-US"/>
              <a:t>Entity</a:t>
            </a:r>
          </a:p>
        </p:txBody>
      </p:sp>
      <p:sp>
        <p:nvSpPr>
          <p:cNvPr id="11" name="Text Placeholder 2">
            <a:extLst>
              <a:ext uri="{FF2B5EF4-FFF2-40B4-BE49-F238E27FC236}">
                <a16:creationId xmlns:a16="http://schemas.microsoft.com/office/drawing/2014/main" id="{E578925A-D6ED-20DD-DBCD-0FEF138A1AD4}"/>
              </a:ext>
            </a:extLst>
          </p:cNvPr>
          <p:cNvSpPr>
            <a:spLocks noGrp="1"/>
          </p:cNvSpPr>
          <p:nvPr>
            <p:ph type="body" idx="17" hasCustomPrompt="1"/>
          </p:nvPr>
        </p:nvSpPr>
        <p:spPr>
          <a:xfrm>
            <a:off x="5851117" y="1509623"/>
            <a:ext cx="2513189"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Leader’s Name</a:t>
            </a:r>
          </a:p>
        </p:txBody>
      </p:sp>
      <p:sp>
        <p:nvSpPr>
          <p:cNvPr id="12" name="Content Placeholder 3">
            <a:extLst>
              <a:ext uri="{FF2B5EF4-FFF2-40B4-BE49-F238E27FC236}">
                <a16:creationId xmlns:a16="http://schemas.microsoft.com/office/drawing/2014/main" id="{669329F0-908F-D2F8-D863-42C1CFC9AC08}"/>
              </a:ext>
            </a:extLst>
          </p:cNvPr>
          <p:cNvSpPr>
            <a:spLocks noGrp="1"/>
          </p:cNvSpPr>
          <p:nvPr>
            <p:ph sz="half" idx="18" hasCustomPrompt="1"/>
          </p:nvPr>
        </p:nvSpPr>
        <p:spPr>
          <a:xfrm>
            <a:off x="5838825" y="3308353"/>
            <a:ext cx="5559277" cy="1900250"/>
          </a:xfrm>
        </p:spPr>
        <p:txBody>
          <a:bodyPr/>
          <a:lstStyle>
            <a:lvl1pPr>
              <a:defRPr sz="2400"/>
            </a:lvl1pPr>
            <a:lvl2pPr>
              <a:defRPr sz="2400"/>
            </a:lvl2pPr>
          </a:lstStyle>
          <a:p>
            <a:r>
              <a:rPr lang="en-US" sz="2400"/>
              <a:t>This is an example of how body copy should be treated in template. Text can be sized up or down as the need should arise, but the best bet is to keep primary copy at this size</a:t>
            </a:r>
          </a:p>
        </p:txBody>
      </p:sp>
    </p:spTree>
    <p:extLst>
      <p:ext uri="{BB962C8B-B14F-4D97-AF65-F5344CB8AC3E}">
        <p14:creationId xmlns:p14="http://schemas.microsoft.com/office/powerpoint/2010/main" val="3546043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GB 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3857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6C6205EE-FF05-98A4-CC93-20A4A1B65D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5181" y="307237"/>
            <a:ext cx="11668595" cy="6314335"/>
          </a:xfrm>
          <a:prstGeom prst="roundRect">
            <a:avLst>
              <a:gd name="adj" fmla="val 2634"/>
            </a:avLst>
          </a:prstGeom>
        </p:spPr>
      </p:pic>
      <p:sp>
        <p:nvSpPr>
          <p:cNvPr id="19" name="Rounded Rectangle 18">
            <a:extLst>
              <a:ext uri="{FF2B5EF4-FFF2-40B4-BE49-F238E27FC236}">
                <a16:creationId xmlns:a16="http://schemas.microsoft.com/office/drawing/2014/main" id="{507910EF-0CB9-B4EB-1033-8F85660AE988}"/>
              </a:ext>
            </a:extLst>
          </p:cNvPr>
          <p:cNvSpPr/>
          <p:nvPr userDrawn="1"/>
        </p:nvSpPr>
        <p:spPr>
          <a:xfrm>
            <a:off x="255181" y="276183"/>
            <a:ext cx="11668595" cy="6349740"/>
          </a:xfrm>
          <a:prstGeom prst="roundRect">
            <a:avLst>
              <a:gd name="adj" fmla="val 2522"/>
            </a:avLst>
          </a:prstGeom>
          <a:gradFill>
            <a:gsLst>
              <a:gs pos="24000">
                <a:schemeClr val="bg1">
                  <a:alpha val="0"/>
                  <a:lumMod val="87000"/>
                  <a:lumOff val="13000"/>
                </a:schemeClr>
              </a:gs>
              <a:gs pos="94000">
                <a:schemeClr val="bg1">
                  <a:alpha val="6113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Graphic 5">
            <a:extLst>
              <a:ext uri="{FF2B5EF4-FFF2-40B4-BE49-F238E27FC236}">
                <a16:creationId xmlns:a16="http://schemas.microsoft.com/office/drawing/2014/main" id="{7B6D094D-EBCB-BD85-4700-4AF974974E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9738" y="645397"/>
            <a:ext cx="2750674" cy="439960"/>
          </a:xfrm>
          <a:prstGeom prst="rect">
            <a:avLst/>
          </a:prstGeom>
        </p:spPr>
      </p:pic>
      <p:sp>
        <p:nvSpPr>
          <p:cNvPr id="13" name="Text Placeholder 7">
            <a:extLst>
              <a:ext uri="{FF2B5EF4-FFF2-40B4-BE49-F238E27FC236}">
                <a16:creationId xmlns:a16="http://schemas.microsoft.com/office/drawing/2014/main" id="{4E03D661-8ACA-7B44-D248-78689C7FD7AF}"/>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16" name="Text Placeholder 7">
            <a:extLst>
              <a:ext uri="{FF2B5EF4-FFF2-40B4-BE49-F238E27FC236}">
                <a16:creationId xmlns:a16="http://schemas.microsoft.com/office/drawing/2014/main" id="{0D128155-5C17-61E0-9301-B3830CEFD08D}"/>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17" name="Text Placeholder 7">
            <a:extLst>
              <a:ext uri="{FF2B5EF4-FFF2-40B4-BE49-F238E27FC236}">
                <a16:creationId xmlns:a16="http://schemas.microsoft.com/office/drawing/2014/main" id="{683F7DA5-4AA7-06B1-FFC4-7DA7094E0D21}"/>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18" name="Text Placeholder 7">
            <a:extLst>
              <a:ext uri="{FF2B5EF4-FFF2-40B4-BE49-F238E27FC236}">
                <a16:creationId xmlns:a16="http://schemas.microsoft.com/office/drawing/2014/main" id="{819A9471-0749-BE17-6100-FFF5992ABC0F}"/>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spTree>
    <p:extLst>
      <p:ext uri="{BB962C8B-B14F-4D97-AF65-F5344CB8AC3E}">
        <p14:creationId xmlns:p14="http://schemas.microsoft.com/office/powerpoint/2010/main" val="2593053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GB Community snapshot">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5AE5DAE9-20AC-8626-B978-25148C075795}"/>
              </a:ext>
            </a:extLst>
          </p:cNvPr>
          <p:cNvSpPr>
            <a:spLocks noGrp="1"/>
          </p:cNvSpPr>
          <p:nvPr>
            <p:ph type="pic" sz="quarter" idx="13"/>
          </p:nvPr>
        </p:nvSpPr>
        <p:spPr>
          <a:xfrm>
            <a:off x="255181" y="213113"/>
            <a:ext cx="11681638" cy="6405400"/>
          </a:xfrm>
          <a:prstGeom prst="roundRect">
            <a:avLst>
              <a:gd name="adj" fmla="val 3636"/>
            </a:avLst>
          </a:prstGeom>
          <a:solidFill>
            <a:schemeClr val="bg1">
              <a:lumMod val="85000"/>
            </a:schemeClr>
          </a:solidFill>
        </p:spPr>
        <p:txBody>
          <a:bodyPr anchor="ctr" anchorCtr="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FAFC2592-4D7C-5BAA-B6EB-1931D8B6350A}"/>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3" name="Title 2">
            <a:extLst>
              <a:ext uri="{FF2B5EF4-FFF2-40B4-BE49-F238E27FC236}">
                <a16:creationId xmlns:a16="http://schemas.microsoft.com/office/drawing/2014/main" id="{2AC706AC-5DF2-6A68-AE89-0EB14E1E3DDC}"/>
              </a:ext>
            </a:extLst>
          </p:cNvPr>
          <p:cNvSpPr>
            <a:spLocks noGrp="1"/>
          </p:cNvSpPr>
          <p:nvPr>
            <p:ph type="title" hasCustomPrompt="1"/>
          </p:nvPr>
        </p:nvSpPr>
        <p:spPr>
          <a:xfrm>
            <a:off x="621119" y="495301"/>
            <a:ext cx="11315700" cy="438150"/>
          </a:xfrm>
        </p:spPr>
        <p:txBody>
          <a:bodyPr/>
          <a:lstStyle>
            <a:lvl1pPr>
              <a:defRPr>
                <a:solidFill>
                  <a:schemeClr val="bg1"/>
                </a:solidFill>
              </a:defRPr>
            </a:lvl1pPr>
          </a:lstStyle>
          <a:p>
            <a:r>
              <a:rPr lang="en-US">
                <a:solidFill>
                  <a:schemeClr val="bg1"/>
                </a:solidFill>
              </a:rPr>
              <a:t>Community snapshot</a:t>
            </a:r>
            <a:endParaRPr lang="en-US"/>
          </a:p>
        </p:txBody>
      </p:sp>
    </p:spTree>
    <p:extLst>
      <p:ext uri="{BB962C8B-B14F-4D97-AF65-F5344CB8AC3E}">
        <p14:creationId xmlns:p14="http://schemas.microsoft.com/office/powerpoint/2010/main" val="1399235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Icons and text</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12" name="Content Placeholder 3">
            <a:extLst>
              <a:ext uri="{FF2B5EF4-FFF2-40B4-BE49-F238E27FC236}">
                <a16:creationId xmlns:a16="http://schemas.microsoft.com/office/drawing/2014/main" id="{A30F6550-3736-77A5-127E-22F5E67031E7}"/>
              </a:ext>
            </a:extLst>
          </p:cNvPr>
          <p:cNvSpPr>
            <a:spLocks noGrp="1"/>
          </p:cNvSpPr>
          <p:nvPr>
            <p:ph sz="half" idx="16" hasCustomPrompt="1"/>
          </p:nvPr>
        </p:nvSpPr>
        <p:spPr>
          <a:xfrm>
            <a:off x="355685" y="2742823"/>
            <a:ext cx="3269594" cy="615553"/>
          </a:xfrm>
        </p:spPr>
        <p:txBody>
          <a:bodyPr>
            <a:spAutoFit/>
          </a:bodyPr>
          <a:lstStyle>
            <a:lvl1pPr>
              <a:defRPr sz="2400"/>
            </a:lvl1pPr>
          </a:lstStyle>
          <a:p>
            <a:r>
              <a:rPr lang="en-US" sz="2000"/>
              <a:t>Key message goes here lorem ipsum dolor </a:t>
            </a:r>
            <a:r>
              <a:rPr lang="en-US" sz="2000" err="1"/>
              <a:t>amet</a:t>
            </a:r>
            <a:endParaRPr lang="en-US" sz="2000"/>
          </a:p>
        </p:txBody>
      </p:sp>
      <p:sp>
        <p:nvSpPr>
          <p:cNvPr id="13" name="Text Placeholder 2">
            <a:extLst>
              <a:ext uri="{FF2B5EF4-FFF2-40B4-BE49-F238E27FC236}">
                <a16:creationId xmlns:a16="http://schemas.microsoft.com/office/drawing/2014/main" id="{79A7D9C5-938E-5D6C-0681-65FC8FDACD1C}"/>
              </a:ext>
            </a:extLst>
          </p:cNvPr>
          <p:cNvSpPr>
            <a:spLocks noGrp="1"/>
          </p:cNvSpPr>
          <p:nvPr>
            <p:ph type="body" idx="17" hasCustomPrompt="1"/>
          </p:nvPr>
        </p:nvSpPr>
        <p:spPr>
          <a:xfrm>
            <a:off x="355685" y="2276328"/>
            <a:ext cx="2513189" cy="310771"/>
          </a:xfrm>
        </p:spPr>
        <p:txBody>
          <a:bodyPr anchor="t">
            <a:sp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000" b="1"/>
              <a:t>Icon header here</a:t>
            </a:r>
          </a:p>
        </p:txBody>
      </p:sp>
      <p:sp>
        <p:nvSpPr>
          <p:cNvPr id="18" name="Content Placeholder 3">
            <a:extLst>
              <a:ext uri="{FF2B5EF4-FFF2-40B4-BE49-F238E27FC236}">
                <a16:creationId xmlns:a16="http://schemas.microsoft.com/office/drawing/2014/main" id="{1A86D77B-6C33-5F30-119F-15EE8159FD83}"/>
              </a:ext>
            </a:extLst>
          </p:cNvPr>
          <p:cNvSpPr>
            <a:spLocks noGrp="1"/>
          </p:cNvSpPr>
          <p:nvPr>
            <p:ph sz="half" idx="18" hasCustomPrompt="1"/>
          </p:nvPr>
        </p:nvSpPr>
        <p:spPr>
          <a:xfrm>
            <a:off x="4603835" y="2742823"/>
            <a:ext cx="3269594" cy="615553"/>
          </a:xfrm>
        </p:spPr>
        <p:txBody>
          <a:bodyPr>
            <a:spAutoFit/>
          </a:bodyPr>
          <a:lstStyle>
            <a:lvl1pPr>
              <a:defRPr sz="2400"/>
            </a:lvl1pPr>
          </a:lstStyle>
          <a:p>
            <a:r>
              <a:rPr lang="en-US" sz="2000"/>
              <a:t>Key message goes here lorem ipsum dolor </a:t>
            </a:r>
            <a:r>
              <a:rPr lang="en-US" sz="2000" err="1"/>
              <a:t>amet</a:t>
            </a:r>
            <a:endParaRPr lang="en-US" sz="2000"/>
          </a:p>
        </p:txBody>
      </p:sp>
      <p:sp>
        <p:nvSpPr>
          <p:cNvPr id="19" name="Text Placeholder 2">
            <a:extLst>
              <a:ext uri="{FF2B5EF4-FFF2-40B4-BE49-F238E27FC236}">
                <a16:creationId xmlns:a16="http://schemas.microsoft.com/office/drawing/2014/main" id="{6D7A4DC2-1EC2-C213-0CA6-AC24485E4873}"/>
              </a:ext>
            </a:extLst>
          </p:cNvPr>
          <p:cNvSpPr>
            <a:spLocks noGrp="1"/>
          </p:cNvSpPr>
          <p:nvPr>
            <p:ph type="body" idx="19" hasCustomPrompt="1"/>
          </p:nvPr>
        </p:nvSpPr>
        <p:spPr>
          <a:xfrm>
            <a:off x="4603835" y="2276328"/>
            <a:ext cx="2513189" cy="310771"/>
          </a:xfrm>
        </p:spPr>
        <p:txBody>
          <a:bodyPr anchor="t">
            <a:sp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000" b="1"/>
              <a:t>Icon header here</a:t>
            </a:r>
          </a:p>
        </p:txBody>
      </p:sp>
      <p:sp>
        <p:nvSpPr>
          <p:cNvPr id="20" name="Content Placeholder 3">
            <a:extLst>
              <a:ext uri="{FF2B5EF4-FFF2-40B4-BE49-F238E27FC236}">
                <a16:creationId xmlns:a16="http://schemas.microsoft.com/office/drawing/2014/main" id="{10EF6AE7-24CD-B278-4464-BFA7F098D804}"/>
              </a:ext>
            </a:extLst>
          </p:cNvPr>
          <p:cNvSpPr>
            <a:spLocks noGrp="1"/>
          </p:cNvSpPr>
          <p:nvPr>
            <p:ph sz="half" idx="20" hasCustomPrompt="1"/>
          </p:nvPr>
        </p:nvSpPr>
        <p:spPr>
          <a:xfrm>
            <a:off x="8661485" y="2742823"/>
            <a:ext cx="3269594" cy="615553"/>
          </a:xfrm>
        </p:spPr>
        <p:txBody>
          <a:bodyPr>
            <a:spAutoFit/>
          </a:bodyPr>
          <a:lstStyle>
            <a:lvl1pPr>
              <a:defRPr sz="2400"/>
            </a:lvl1pPr>
          </a:lstStyle>
          <a:p>
            <a:r>
              <a:rPr lang="en-US" sz="2000"/>
              <a:t>Key message goes here lorem ipsum dolor </a:t>
            </a:r>
            <a:r>
              <a:rPr lang="en-US" sz="2000" err="1"/>
              <a:t>amet</a:t>
            </a:r>
            <a:endParaRPr lang="en-US" sz="2000"/>
          </a:p>
        </p:txBody>
      </p:sp>
      <p:sp>
        <p:nvSpPr>
          <p:cNvPr id="21" name="Text Placeholder 2">
            <a:extLst>
              <a:ext uri="{FF2B5EF4-FFF2-40B4-BE49-F238E27FC236}">
                <a16:creationId xmlns:a16="http://schemas.microsoft.com/office/drawing/2014/main" id="{EE134516-47B0-9D09-E248-D1CE08FF1F69}"/>
              </a:ext>
            </a:extLst>
          </p:cNvPr>
          <p:cNvSpPr>
            <a:spLocks noGrp="1"/>
          </p:cNvSpPr>
          <p:nvPr>
            <p:ph type="body" idx="21" hasCustomPrompt="1"/>
          </p:nvPr>
        </p:nvSpPr>
        <p:spPr>
          <a:xfrm>
            <a:off x="8661485" y="2276328"/>
            <a:ext cx="2513189" cy="310771"/>
          </a:xfrm>
        </p:spPr>
        <p:txBody>
          <a:bodyPr anchor="t">
            <a:sp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000" b="1"/>
              <a:t>Icon header here</a:t>
            </a:r>
          </a:p>
        </p:txBody>
      </p:sp>
      <p:sp>
        <p:nvSpPr>
          <p:cNvPr id="22" name="Content Placeholder 3">
            <a:extLst>
              <a:ext uri="{FF2B5EF4-FFF2-40B4-BE49-F238E27FC236}">
                <a16:creationId xmlns:a16="http://schemas.microsoft.com/office/drawing/2014/main" id="{5FF12122-7C74-2FFC-2AE1-B63E862AD80B}"/>
              </a:ext>
            </a:extLst>
          </p:cNvPr>
          <p:cNvSpPr>
            <a:spLocks noGrp="1"/>
          </p:cNvSpPr>
          <p:nvPr>
            <p:ph sz="half" idx="22" hasCustomPrompt="1"/>
          </p:nvPr>
        </p:nvSpPr>
        <p:spPr>
          <a:xfrm>
            <a:off x="355685" y="5352673"/>
            <a:ext cx="3269594" cy="615553"/>
          </a:xfrm>
        </p:spPr>
        <p:txBody>
          <a:bodyPr>
            <a:spAutoFit/>
          </a:bodyPr>
          <a:lstStyle>
            <a:lvl1pPr>
              <a:defRPr sz="2400"/>
            </a:lvl1pPr>
          </a:lstStyle>
          <a:p>
            <a:r>
              <a:rPr lang="en-US" sz="2000"/>
              <a:t>Key message goes here lorem ipsum dolor </a:t>
            </a:r>
            <a:r>
              <a:rPr lang="en-US" sz="2000" err="1"/>
              <a:t>amet</a:t>
            </a:r>
            <a:endParaRPr lang="en-US" sz="2000"/>
          </a:p>
        </p:txBody>
      </p:sp>
      <p:sp>
        <p:nvSpPr>
          <p:cNvPr id="23" name="Text Placeholder 2">
            <a:extLst>
              <a:ext uri="{FF2B5EF4-FFF2-40B4-BE49-F238E27FC236}">
                <a16:creationId xmlns:a16="http://schemas.microsoft.com/office/drawing/2014/main" id="{5773C291-FF44-5DDA-D193-9F02D7FE4628}"/>
              </a:ext>
            </a:extLst>
          </p:cNvPr>
          <p:cNvSpPr>
            <a:spLocks noGrp="1"/>
          </p:cNvSpPr>
          <p:nvPr>
            <p:ph type="body" idx="23" hasCustomPrompt="1"/>
          </p:nvPr>
        </p:nvSpPr>
        <p:spPr>
          <a:xfrm>
            <a:off x="355685" y="4886178"/>
            <a:ext cx="2513189" cy="310771"/>
          </a:xfrm>
        </p:spPr>
        <p:txBody>
          <a:bodyPr anchor="t">
            <a:sp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000" b="1"/>
              <a:t>Icon header here</a:t>
            </a:r>
          </a:p>
        </p:txBody>
      </p:sp>
      <p:sp>
        <p:nvSpPr>
          <p:cNvPr id="24" name="Text Placeholder 2">
            <a:extLst>
              <a:ext uri="{FF2B5EF4-FFF2-40B4-BE49-F238E27FC236}">
                <a16:creationId xmlns:a16="http://schemas.microsoft.com/office/drawing/2014/main" id="{79033525-9D3F-938D-CEA0-05EA870A486C}"/>
              </a:ext>
            </a:extLst>
          </p:cNvPr>
          <p:cNvSpPr>
            <a:spLocks noGrp="1"/>
          </p:cNvSpPr>
          <p:nvPr>
            <p:ph type="body" idx="24" hasCustomPrompt="1"/>
          </p:nvPr>
        </p:nvSpPr>
        <p:spPr>
          <a:xfrm>
            <a:off x="4603835" y="4886178"/>
            <a:ext cx="2513189" cy="310771"/>
          </a:xfrm>
        </p:spPr>
        <p:txBody>
          <a:bodyPr anchor="t">
            <a:sp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000" b="1"/>
              <a:t>Icon header here</a:t>
            </a:r>
          </a:p>
        </p:txBody>
      </p:sp>
      <p:sp>
        <p:nvSpPr>
          <p:cNvPr id="25" name="Content Placeholder 3">
            <a:extLst>
              <a:ext uri="{FF2B5EF4-FFF2-40B4-BE49-F238E27FC236}">
                <a16:creationId xmlns:a16="http://schemas.microsoft.com/office/drawing/2014/main" id="{93A46297-5F14-5936-B0C5-F20C7C1F33F7}"/>
              </a:ext>
            </a:extLst>
          </p:cNvPr>
          <p:cNvSpPr>
            <a:spLocks noGrp="1"/>
          </p:cNvSpPr>
          <p:nvPr>
            <p:ph sz="half" idx="25" hasCustomPrompt="1"/>
          </p:nvPr>
        </p:nvSpPr>
        <p:spPr>
          <a:xfrm>
            <a:off x="8661485" y="5352673"/>
            <a:ext cx="3269594" cy="615553"/>
          </a:xfrm>
        </p:spPr>
        <p:txBody>
          <a:bodyPr>
            <a:spAutoFit/>
          </a:bodyPr>
          <a:lstStyle>
            <a:lvl1pPr>
              <a:defRPr sz="2400"/>
            </a:lvl1pPr>
          </a:lstStyle>
          <a:p>
            <a:r>
              <a:rPr lang="en-US" sz="2000"/>
              <a:t>Key message goes here lorem ipsum dolor </a:t>
            </a:r>
            <a:r>
              <a:rPr lang="en-US" sz="2000" err="1"/>
              <a:t>amet</a:t>
            </a:r>
            <a:endParaRPr lang="en-US" sz="2000"/>
          </a:p>
        </p:txBody>
      </p:sp>
      <p:sp>
        <p:nvSpPr>
          <p:cNvPr id="26" name="Text Placeholder 2">
            <a:extLst>
              <a:ext uri="{FF2B5EF4-FFF2-40B4-BE49-F238E27FC236}">
                <a16:creationId xmlns:a16="http://schemas.microsoft.com/office/drawing/2014/main" id="{3B58D4D0-0578-1706-25E3-E79CE4089A93}"/>
              </a:ext>
            </a:extLst>
          </p:cNvPr>
          <p:cNvSpPr>
            <a:spLocks noGrp="1"/>
          </p:cNvSpPr>
          <p:nvPr>
            <p:ph type="body" idx="26" hasCustomPrompt="1"/>
          </p:nvPr>
        </p:nvSpPr>
        <p:spPr>
          <a:xfrm>
            <a:off x="8661485" y="4886178"/>
            <a:ext cx="2513189" cy="310771"/>
          </a:xfrm>
        </p:spPr>
        <p:txBody>
          <a:bodyPr anchor="t">
            <a:spAutoFit/>
          </a:bodyP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000" b="1"/>
              <a:t>Icon header here</a:t>
            </a:r>
          </a:p>
        </p:txBody>
      </p:sp>
      <p:sp>
        <p:nvSpPr>
          <p:cNvPr id="27" name="Content Placeholder 3">
            <a:extLst>
              <a:ext uri="{FF2B5EF4-FFF2-40B4-BE49-F238E27FC236}">
                <a16:creationId xmlns:a16="http://schemas.microsoft.com/office/drawing/2014/main" id="{A38494F0-AC5B-C782-9F09-92CC4B8FCE0E}"/>
              </a:ext>
            </a:extLst>
          </p:cNvPr>
          <p:cNvSpPr>
            <a:spLocks noGrp="1"/>
          </p:cNvSpPr>
          <p:nvPr>
            <p:ph sz="half" idx="27" hasCustomPrompt="1"/>
          </p:nvPr>
        </p:nvSpPr>
        <p:spPr>
          <a:xfrm>
            <a:off x="4603835" y="5352673"/>
            <a:ext cx="3269594" cy="615553"/>
          </a:xfrm>
        </p:spPr>
        <p:txBody>
          <a:bodyPr>
            <a:spAutoFit/>
          </a:bodyPr>
          <a:lstStyle>
            <a:lvl1pPr>
              <a:defRPr sz="2400"/>
            </a:lvl1pPr>
          </a:lstStyle>
          <a:p>
            <a:r>
              <a:rPr lang="en-US" sz="2000"/>
              <a:t>Key message goes here lorem ipsum dolor </a:t>
            </a:r>
            <a:r>
              <a:rPr lang="en-US" sz="2000" err="1"/>
              <a:t>amet</a:t>
            </a:r>
            <a:endParaRPr lang="en-US" sz="2000"/>
          </a:p>
        </p:txBody>
      </p:sp>
    </p:spTree>
    <p:extLst>
      <p:ext uri="{BB962C8B-B14F-4D97-AF65-F5344CB8AC3E}">
        <p14:creationId xmlns:p14="http://schemas.microsoft.com/office/powerpoint/2010/main" val="395039147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350520" y="1719072"/>
            <a:ext cx="705231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lvl1pPr>
              <a:defRPr sz="3200"/>
            </a:lvl1pPr>
          </a:lstStyle>
          <a:p>
            <a:r>
              <a:rPr lang="en-US"/>
              <a:t>Click to edit title</a:t>
            </a:r>
          </a:p>
        </p:txBody>
      </p:sp>
      <p:sp>
        <p:nvSpPr>
          <p:cNvPr id="2" name="Footer Placeholder 1">
            <a:extLst>
              <a:ext uri="{FF2B5EF4-FFF2-40B4-BE49-F238E27FC236}">
                <a16:creationId xmlns:a16="http://schemas.microsoft.com/office/drawing/2014/main" id="{B640A2DB-A3E0-FE7A-57C7-F3B74F5A54AC}"/>
              </a:ext>
            </a:extLst>
          </p:cNvPr>
          <p:cNvSpPr>
            <a:spLocks noGrp="1"/>
          </p:cNvSpPr>
          <p:nvPr>
            <p:ph type="ftr" sz="quarter" idx="11"/>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4312067"/>
      </p:ext>
    </p:extLst>
  </p:cSld>
  <p:clrMapOvr>
    <a:masterClrMapping/>
  </p:clrMapOvr>
  <p:extLst>
    <p:ext uri="{DCECCB84-F9BA-43D5-87BE-67443E8EF086}">
      <p15:sldGuideLst xmlns:p15="http://schemas.microsoft.com/office/powerpoint/2012/main">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350837" y="2227342"/>
            <a:ext cx="3200400" cy="2670961"/>
          </a:xfrm>
        </p:spPr>
        <p:txBody>
          <a:bodyPr/>
          <a:lstStyle>
            <a:lvl1pPr>
              <a:defRPr sz="1800"/>
            </a:lvl1pPr>
            <a:lvl2pPr>
              <a:defRPr sz="1800"/>
            </a:lvl2pPr>
            <a:lvl3pPr>
              <a:defRPr sz="1800"/>
            </a:lvl3pPr>
            <a:lvl4pPr>
              <a:defRPr sz="1800"/>
            </a:lvl4pPr>
            <a:lvl5pPr>
              <a:defRPr sz="1800"/>
            </a:lvl5pPr>
          </a:lstStyle>
          <a:p>
            <a:pPr lvl="0"/>
            <a:r>
              <a:rPr lang="en-US"/>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35083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35052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06EA8AA5-C719-F709-395B-7AC517CF4980}"/>
              </a:ext>
            </a:extLst>
          </p:cNvPr>
          <p:cNvSpPr>
            <a:spLocks noGrp="1"/>
          </p:cNvSpPr>
          <p:nvPr>
            <p:ph type="ftr" sz="quarter" idx="17"/>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24882643"/>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lvl1pPr>
              <a:defRPr sz="3200"/>
            </a:lvl1pPr>
          </a:lstStyle>
          <a:p>
            <a:r>
              <a:rPr lang="en-US"/>
              <a:t>Click to edit Master title style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35052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D138484E-7343-7041-332B-E7EAE92B0410}"/>
              </a:ext>
            </a:extLst>
          </p:cNvPr>
          <p:cNvSpPr>
            <a:spLocks noGrp="1"/>
          </p:cNvSpPr>
          <p:nvPr>
            <p:ph type="ftr" sz="quarter" idx="19"/>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316498759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lvl1pPr>
              <a:defRPr sz="3200"/>
            </a:lvl1pPr>
          </a:lstStyle>
          <a:p>
            <a:r>
              <a:rPr lang="en-US"/>
              <a:t>Click to edit table title</a:t>
            </a:r>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350520" y="1719072"/>
            <a:ext cx="10902950" cy="4026091"/>
          </a:xfrm>
        </p:spPr>
        <p:txBody>
          <a:bodyPr/>
          <a:lstStyle/>
          <a:p>
            <a:r>
              <a:rPr lang="en-US"/>
              <a:t>Click icon to add table</a:t>
            </a:r>
          </a:p>
        </p:txBody>
      </p:sp>
      <p:sp>
        <p:nvSpPr>
          <p:cNvPr id="3" name="Footer Placeholder 2">
            <a:extLst>
              <a:ext uri="{FF2B5EF4-FFF2-40B4-BE49-F238E27FC236}">
                <a16:creationId xmlns:a16="http://schemas.microsoft.com/office/drawing/2014/main" id="{E32E2DDA-A74F-BF70-8D84-1087D6DC45B0}"/>
              </a:ext>
            </a:extLst>
          </p:cNvPr>
          <p:cNvSpPr>
            <a:spLocks noGrp="1"/>
          </p:cNvSpPr>
          <p:nvPr>
            <p:ph type="ftr" sz="quarter" idx="11"/>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209010810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lvl1pPr>
              <a:defRPr sz="3200"/>
            </a:lvl1pPr>
          </a:lstStyle>
          <a:p>
            <a:r>
              <a:rPr lang="en-US"/>
              <a:t>Click to edit title</a:t>
            </a:r>
          </a:p>
        </p:txBody>
      </p:sp>
      <p:sp>
        <p:nvSpPr>
          <p:cNvPr id="3" name="Footer Placeholder 2">
            <a:extLst>
              <a:ext uri="{FF2B5EF4-FFF2-40B4-BE49-F238E27FC236}">
                <a16:creationId xmlns:a16="http://schemas.microsoft.com/office/drawing/2014/main" id="{2C8F20F8-F4FF-8849-C769-3706074CF4BC}"/>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14857474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FC2592-4D7C-5BAA-B6EB-1931D8B6350A}"/>
              </a:ext>
            </a:extLst>
          </p:cNvPr>
          <p:cNvSpPr>
            <a:spLocks noGrp="1"/>
          </p:cNvSpPr>
          <p:nvPr>
            <p:ph type="ftr" sz="quarter" idx="10"/>
          </p:nvPr>
        </p:nvSpPr>
        <p:spPr/>
        <p:txBody>
          <a:bodyPr/>
          <a:lstStyle/>
          <a:p>
            <a:r>
              <a:rPr lang="en-US"/>
              <a:t>Edit entity or department by going to Insert &gt; Header &amp; Footer   |   Confidential—do not copy or distribute</a:t>
            </a:r>
          </a:p>
        </p:txBody>
      </p:sp>
      <p:sp>
        <p:nvSpPr>
          <p:cNvPr id="3" name="Title 2">
            <a:extLst>
              <a:ext uri="{FF2B5EF4-FFF2-40B4-BE49-F238E27FC236}">
                <a16:creationId xmlns:a16="http://schemas.microsoft.com/office/drawing/2014/main" id="{2AC706AC-5DF2-6A68-AE89-0EB14E1E3DD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5463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350520" y="1719072"/>
            <a:ext cx="5184648" cy="402336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350521" y="5838568"/>
            <a:ext cx="7347268"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1338653226"/>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350840" y="1719072"/>
            <a:ext cx="320040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350520"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2709951664"/>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GB 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5044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a:extLst>
              <a:ext uri="{FF2B5EF4-FFF2-40B4-BE49-F238E27FC236}">
                <a16:creationId xmlns:a16="http://schemas.microsoft.com/office/drawing/2014/main" id="{EB9E9885-6D02-EDFC-E75E-CD22528087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5181" y="307237"/>
            <a:ext cx="11668595" cy="6314335"/>
          </a:xfrm>
          <a:prstGeom prst="roundRect">
            <a:avLst>
              <a:gd name="adj" fmla="val 2634"/>
            </a:avLst>
          </a:prstGeom>
        </p:spPr>
      </p:pic>
      <p:sp>
        <p:nvSpPr>
          <p:cNvPr id="18" name="Rounded Rectangle 17">
            <a:extLst>
              <a:ext uri="{FF2B5EF4-FFF2-40B4-BE49-F238E27FC236}">
                <a16:creationId xmlns:a16="http://schemas.microsoft.com/office/drawing/2014/main" id="{F328AD7E-7064-4AA4-9AF6-700F4BCFCB29}"/>
              </a:ext>
            </a:extLst>
          </p:cNvPr>
          <p:cNvSpPr/>
          <p:nvPr userDrawn="1"/>
        </p:nvSpPr>
        <p:spPr>
          <a:xfrm>
            <a:off x="255182" y="276183"/>
            <a:ext cx="11537016" cy="6349740"/>
          </a:xfrm>
          <a:prstGeom prst="roundRect">
            <a:avLst>
              <a:gd name="adj" fmla="val 2522"/>
            </a:avLst>
          </a:prstGeom>
          <a:gradFill>
            <a:gsLst>
              <a:gs pos="28000">
                <a:schemeClr val="bg1">
                  <a:lumMod val="87000"/>
                  <a:lumOff val="13000"/>
                  <a:alpha val="0"/>
                </a:schemeClr>
              </a:gs>
              <a:gs pos="58000">
                <a:schemeClr val="bg1">
                  <a:alpha val="52637"/>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Graphic 5">
            <a:extLst>
              <a:ext uri="{FF2B5EF4-FFF2-40B4-BE49-F238E27FC236}">
                <a16:creationId xmlns:a16="http://schemas.microsoft.com/office/drawing/2014/main" id="{7B6D094D-EBCB-BD85-4700-4AF974974E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9738" y="645397"/>
            <a:ext cx="2750674" cy="439960"/>
          </a:xfrm>
          <a:prstGeom prst="rect">
            <a:avLst/>
          </a:prstGeom>
        </p:spPr>
      </p:pic>
      <p:sp>
        <p:nvSpPr>
          <p:cNvPr id="12" name="Text Placeholder 7">
            <a:extLst>
              <a:ext uri="{FF2B5EF4-FFF2-40B4-BE49-F238E27FC236}">
                <a16:creationId xmlns:a16="http://schemas.microsoft.com/office/drawing/2014/main" id="{95937CA6-33F7-D3AB-BFB8-B95B5236AEAA}"/>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13" name="Text Placeholder 7">
            <a:extLst>
              <a:ext uri="{FF2B5EF4-FFF2-40B4-BE49-F238E27FC236}">
                <a16:creationId xmlns:a16="http://schemas.microsoft.com/office/drawing/2014/main" id="{E206D4F4-2001-D50F-9905-66F0DEA8857E}"/>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16" name="Text Placeholder 7">
            <a:extLst>
              <a:ext uri="{FF2B5EF4-FFF2-40B4-BE49-F238E27FC236}">
                <a16:creationId xmlns:a16="http://schemas.microsoft.com/office/drawing/2014/main" id="{AD570635-DC98-5541-C354-FBE557450EB5}"/>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17" name="Text Placeholder 7">
            <a:extLst>
              <a:ext uri="{FF2B5EF4-FFF2-40B4-BE49-F238E27FC236}">
                <a16:creationId xmlns:a16="http://schemas.microsoft.com/office/drawing/2014/main" id="{41A78D52-2507-0D50-2FA9-3BBF8865E9C4}"/>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spTree>
    <p:extLst>
      <p:ext uri="{BB962C8B-B14F-4D97-AF65-F5344CB8AC3E}">
        <p14:creationId xmlns:p14="http://schemas.microsoft.com/office/powerpoint/2010/main" val="225623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MGB Back slide whit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3316531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MGB Back slide light teal">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10648696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MGB Back slide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0AFF98-2915-4976-6E0D-073E23430F7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Graphic 2">
            <a:extLst>
              <a:ext uri="{FF2B5EF4-FFF2-40B4-BE49-F238E27FC236}">
                <a16:creationId xmlns:a16="http://schemas.microsoft.com/office/drawing/2014/main" id="{FDB121D1-17F9-B178-BBEB-0AFD6AFCD59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2015"/>
          <a:stretch/>
        </p:blipFill>
        <p:spPr>
          <a:xfrm>
            <a:off x="3893906" y="3027076"/>
            <a:ext cx="5100741" cy="803849"/>
          </a:xfrm>
          <a:prstGeom prst="rect">
            <a:avLst/>
          </a:prstGeom>
        </p:spPr>
      </p:pic>
      <p:pic>
        <p:nvPicPr>
          <p:cNvPr id="2" name="Graphic 1">
            <a:extLst>
              <a:ext uri="{FF2B5EF4-FFF2-40B4-BE49-F238E27FC236}">
                <a16:creationId xmlns:a16="http://schemas.microsoft.com/office/drawing/2014/main" id="{F030190E-FAEB-C9FD-E0E5-4845DAA75C3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87985"/>
          <a:stretch/>
        </p:blipFill>
        <p:spPr>
          <a:xfrm>
            <a:off x="3197352" y="3027076"/>
            <a:ext cx="696554" cy="803849"/>
          </a:xfrm>
          <a:prstGeom prst="rect">
            <a:avLst/>
          </a:prstGeom>
        </p:spPr>
      </p:pic>
    </p:spTree>
    <p:extLst>
      <p:ext uri="{BB962C8B-B14F-4D97-AF65-F5344CB8AC3E}">
        <p14:creationId xmlns:p14="http://schemas.microsoft.com/office/powerpoint/2010/main" val="3221846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GB_Plain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0AFF98-2915-4976-6E0D-073E23430F7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 name="Table 3">
            <a:extLst>
              <a:ext uri="{FF2B5EF4-FFF2-40B4-BE49-F238E27FC236}">
                <a16:creationId xmlns:a16="http://schemas.microsoft.com/office/drawing/2014/main" id="{FAFBB0C2-8688-BEA5-DF4D-5877E5FC03E9}"/>
              </a:ext>
            </a:extLst>
          </p:cNvPr>
          <p:cNvGraphicFramePr/>
          <p:nvPr userDrawn="1">
            <p:extLst>
              <p:ext uri="{D42A27DB-BD31-4B8C-83A1-F6EECF244321}">
                <p14:modId xmlns:p14="http://schemas.microsoft.com/office/powerpoint/2010/main" val="157425512"/>
              </p:ext>
            </p:extLst>
          </p:nvPr>
        </p:nvGraphicFramePr>
        <p:xfrm>
          <a:off x="377693" y="1021476"/>
          <a:ext cx="11478130" cy="4998786"/>
        </p:xfrm>
        <a:graphic>
          <a:graphicData uri="http://schemas.openxmlformats.org/drawingml/2006/table">
            <a:tbl>
              <a:tblPr firstRow="1" bandRow="1">
                <a:tableStyleId>{5C22544A-7EE6-4342-B048-85BDC9FD1C3A}</a:tableStyleId>
              </a:tblPr>
              <a:tblGrid>
                <a:gridCol w="1147813">
                  <a:extLst>
                    <a:ext uri="{9D8B030D-6E8A-4147-A177-3AD203B41FA5}">
                      <a16:colId xmlns:a16="http://schemas.microsoft.com/office/drawing/2014/main" val="3264573769"/>
                    </a:ext>
                  </a:extLst>
                </a:gridCol>
                <a:gridCol w="1147813">
                  <a:extLst>
                    <a:ext uri="{9D8B030D-6E8A-4147-A177-3AD203B41FA5}">
                      <a16:colId xmlns:a16="http://schemas.microsoft.com/office/drawing/2014/main" val="1367356813"/>
                    </a:ext>
                  </a:extLst>
                </a:gridCol>
                <a:gridCol w="1147813">
                  <a:extLst>
                    <a:ext uri="{9D8B030D-6E8A-4147-A177-3AD203B41FA5}">
                      <a16:colId xmlns:a16="http://schemas.microsoft.com/office/drawing/2014/main" val="1394269763"/>
                    </a:ext>
                  </a:extLst>
                </a:gridCol>
                <a:gridCol w="1147813">
                  <a:extLst>
                    <a:ext uri="{9D8B030D-6E8A-4147-A177-3AD203B41FA5}">
                      <a16:colId xmlns:a16="http://schemas.microsoft.com/office/drawing/2014/main" val="2534594235"/>
                    </a:ext>
                  </a:extLst>
                </a:gridCol>
                <a:gridCol w="1147813">
                  <a:extLst>
                    <a:ext uri="{9D8B030D-6E8A-4147-A177-3AD203B41FA5}">
                      <a16:colId xmlns:a16="http://schemas.microsoft.com/office/drawing/2014/main" val="2223743119"/>
                    </a:ext>
                  </a:extLst>
                </a:gridCol>
                <a:gridCol w="1147813">
                  <a:extLst>
                    <a:ext uri="{9D8B030D-6E8A-4147-A177-3AD203B41FA5}">
                      <a16:colId xmlns:a16="http://schemas.microsoft.com/office/drawing/2014/main" val="3434248028"/>
                    </a:ext>
                  </a:extLst>
                </a:gridCol>
                <a:gridCol w="1147813">
                  <a:extLst>
                    <a:ext uri="{9D8B030D-6E8A-4147-A177-3AD203B41FA5}">
                      <a16:colId xmlns:a16="http://schemas.microsoft.com/office/drawing/2014/main" val="4211982883"/>
                    </a:ext>
                  </a:extLst>
                </a:gridCol>
                <a:gridCol w="1147813">
                  <a:extLst>
                    <a:ext uri="{9D8B030D-6E8A-4147-A177-3AD203B41FA5}">
                      <a16:colId xmlns:a16="http://schemas.microsoft.com/office/drawing/2014/main" val="3710382823"/>
                    </a:ext>
                  </a:extLst>
                </a:gridCol>
                <a:gridCol w="1147813">
                  <a:extLst>
                    <a:ext uri="{9D8B030D-6E8A-4147-A177-3AD203B41FA5}">
                      <a16:colId xmlns:a16="http://schemas.microsoft.com/office/drawing/2014/main" val="1074802666"/>
                    </a:ext>
                  </a:extLst>
                </a:gridCol>
                <a:gridCol w="1147813">
                  <a:extLst>
                    <a:ext uri="{9D8B030D-6E8A-4147-A177-3AD203B41FA5}">
                      <a16:colId xmlns:a16="http://schemas.microsoft.com/office/drawing/2014/main" val="23095962"/>
                    </a:ext>
                  </a:extLst>
                </a:gridCol>
              </a:tblGrid>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67718853"/>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43219964"/>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45136461"/>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711069"/>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06229287"/>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26155430"/>
                  </a:ext>
                </a:extLst>
              </a:tr>
            </a:tbl>
          </a:graphicData>
        </a:graphic>
      </p:graphicFrame>
      <p:sp>
        <p:nvSpPr>
          <p:cNvPr id="6" name="Title 121">
            <a:extLst>
              <a:ext uri="{FF2B5EF4-FFF2-40B4-BE49-F238E27FC236}">
                <a16:creationId xmlns:a16="http://schemas.microsoft.com/office/drawing/2014/main" id="{07B67DAD-EF0B-23BD-B907-FEE3A3A36BB9}"/>
              </a:ext>
            </a:extLst>
          </p:cNvPr>
          <p:cNvSpPr txBox="1">
            <a:spLocks/>
          </p:cNvSpPr>
          <p:nvPr userDrawn="1"/>
        </p:nvSpPr>
        <p:spPr>
          <a:xfrm>
            <a:off x="342900" y="381000"/>
            <a:ext cx="11315700" cy="4381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a:solidFill>
                  <a:schemeClr val="bg1"/>
                </a:solidFill>
              </a:rPr>
              <a:t>Icons</a:t>
            </a:r>
          </a:p>
        </p:txBody>
      </p:sp>
      <p:sp>
        <p:nvSpPr>
          <p:cNvPr id="7" name="TextBox 6">
            <a:extLst>
              <a:ext uri="{FF2B5EF4-FFF2-40B4-BE49-F238E27FC236}">
                <a16:creationId xmlns:a16="http://schemas.microsoft.com/office/drawing/2014/main" id="{563911A0-B7B9-D83A-78AA-6C602F32E5A6}"/>
              </a:ext>
            </a:extLst>
          </p:cNvPr>
          <p:cNvSpPr txBox="1"/>
          <p:nvPr userDrawn="1"/>
        </p:nvSpPr>
        <p:spPr>
          <a:xfrm>
            <a:off x="11504889"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bg1"/>
                </a:solidFill>
              </a:rPr>
              <a:pPr algn="r"/>
              <a:t>‹#›</a:t>
            </a:fld>
            <a:endParaRPr lang="en-US" sz="1000">
              <a:solidFill>
                <a:schemeClr val="bg1"/>
              </a:solidFill>
            </a:endParaRPr>
          </a:p>
        </p:txBody>
      </p:sp>
      <p:sp>
        <p:nvSpPr>
          <p:cNvPr id="8" name="Freeform 7">
            <a:extLst>
              <a:ext uri="{FF2B5EF4-FFF2-40B4-BE49-F238E27FC236}">
                <a16:creationId xmlns:a16="http://schemas.microsoft.com/office/drawing/2014/main" id="{68FC995F-60EF-5467-2748-4123E025F174}"/>
              </a:ext>
            </a:extLst>
          </p:cNvPr>
          <p:cNvSpPr/>
          <p:nvPr userDrawn="1"/>
        </p:nvSpPr>
        <p:spPr>
          <a:xfrm>
            <a:off x="354330" y="6246683"/>
            <a:ext cx="241400" cy="345756"/>
          </a:xfrm>
          <a:custGeom>
            <a:avLst/>
            <a:gdLst>
              <a:gd name="connsiteX0" fmla="*/ 241400 w 241400"/>
              <a:gd name="connsiteY0" fmla="*/ 281835 h 345756"/>
              <a:gd name="connsiteX1" fmla="*/ 241400 w 241400"/>
              <a:gd name="connsiteY1" fmla="*/ 311912 h 345756"/>
              <a:gd name="connsiteX2" fmla="*/ 151992 w 241400"/>
              <a:gd name="connsiteY2" fmla="*/ 333806 h 345756"/>
              <a:gd name="connsiteX3" fmla="*/ 89407 w 241400"/>
              <a:gd name="connsiteY3" fmla="*/ 333806 h 345756"/>
              <a:gd name="connsiteX4" fmla="*/ 0 w 241400"/>
              <a:gd name="connsiteY4" fmla="*/ 345756 h 345756"/>
              <a:gd name="connsiteX5" fmla="*/ 0 w 241400"/>
              <a:gd name="connsiteY5" fmla="*/ 315680 h 345756"/>
              <a:gd name="connsiteX6" fmla="*/ 89407 w 241400"/>
              <a:gd name="connsiteY6" fmla="*/ 303730 h 345756"/>
              <a:gd name="connsiteX7" fmla="*/ 151992 w 241400"/>
              <a:gd name="connsiteY7" fmla="*/ 303730 h 345756"/>
              <a:gd name="connsiteX8" fmla="*/ 241400 w 241400"/>
              <a:gd name="connsiteY8" fmla="*/ 281835 h 345756"/>
              <a:gd name="connsiteX9" fmla="*/ 241400 w 241400"/>
              <a:gd name="connsiteY9" fmla="*/ 231708 h 345756"/>
              <a:gd name="connsiteX10" fmla="*/ 241400 w 241400"/>
              <a:gd name="connsiteY10" fmla="*/ 261785 h 345756"/>
              <a:gd name="connsiteX11" fmla="*/ 151992 w 241400"/>
              <a:gd name="connsiteY11" fmla="*/ 283679 h 345756"/>
              <a:gd name="connsiteX12" fmla="*/ 89407 w 241400"/>
              <a:gd name="connsiteY12" fmla="*/ 283679 h 345756"/>
              <a:gd name="connsiteX13" fmla="*/ 0 w 241400"/>
              <a:gd name="connsiteY13" fmla="*/ 295631 h 345756"/>
              <a:gd name="connsiteX14" fmla="*/ 0 w 241400"/>
              <a:gd name="connsiteY14" fmla="*/ 265553 h 345756"/>
              <a:gd name="connsiteX15" fmla="*/ 89407 w 241400"/>
              <a:gd name="connsiteY15" fmla="*/ 253603 h 345756"/>
              <a:gd name="connsiteX16" fmla="*/ 151992 w 241400"/>
              <a:gd name="connsiteY16" fmla="*/ 253603 h 345756"/>
              <a:gd name="connsiteX17" fmla="*/ 241400 w 241400"/>
              <a:gd name="connsiteY17" fmla="*/ 231708 h 345756"/>
              <a:gd name="connsiteX18" fmla="*/ 208972 w 241400"/>
              <a:gd name="connsiteY18" fmla="*/ 129529 h 345756"/>
              <a:gd name="connsiteX19" fmla="*/ 241399 w 241400"/>
              <a:gd name="connsiteY19" fmla="*/ 129529 h 345756"/>
              <a:gd name="connsiteX20" fmla="*/ 241399 w 241400"/>
              <a:gd name="connsiteY20" fmla="*/ 211987 h 345756"/>
              <a:gd name="connsiteX21" fmla="*/ 208972 w 241400"/>
              <a:gd name="connsiteY21" fmla="*/ 228655 h 345756"/>
              <a:gd name="connsiteX22" fmla="*/ 139314 w 241400"/>
              <a:gd name="connsiteY22" fmla="*/ 129529 h 345756"/>
              <a:gd name="connsiteX23" fmla="*/ 171742 w 241400"/>
              <a:gd name="connsiteY23" fmla="*/ 129529 h 345756"/>
              <a:gd name="connsiteX24" fmla="*/ 171742 w 241400"/>
              <a:gd name="connsiteY24" fmla="*/ 234032 h 345756"/>
              <a:gd name="connsiteX25" fmla="*/ 139314 w 241400"/>
              <a:gd name="connsiteY25" fmla="*/ 234032 h 345756"/>
              <a:gd name="connsiteX26" fmla="*/ 139314 w 241400"/>
              <a:gd name="connsiteY26" fmla="*/ 184360 h 345756"/>
              <a:gd name="connsiteX27" fmla="*/ 69657 w 241400"/>
              <a:gd name="connsiteY27" fmla="*/ 129529 h 345756"/>
              <a:gd name="connsiteX28" fmla="*/ 102085 w 241400"/>
              <a:gd name="connsiteY28" fmla="*/ 129529 h 345756"/>
              <a:gd name="connsiteX29" fmla="*/ 102085 w 241400"/>
              <a:gd name="connsiteY29" fmla="*/ 234032 h 345756"/>
              <a:gd name="connsiteX30" fmla="*/ 69657 w 241400"/>
              <a:gd name="connsiteY30" fmla="*/ 234032 h 345756"/>
              <a:gd name="connsiteX31" fmla="*/ 69657 w 241400"/>
              <a:gd name="connsiteY31" fmla="*/ 184360 h 345756"/>
              <a:gd name="connsiteX32" fmla="*/ 0 w 241400"/>
              <a:gd name="connsiteY32" fmla="*/ 129529 h 345756"/>
              <a:gd name="connsiteX33" fmla="*/ 32428 w 241400"/>
              <a:gd name="connsiteY33" fmla="*/ 129529 h 345756"/>
              <a:gd name="connsiteX34" fmla="*/ 32428 w 241400"/>
              <a:gd name="connsiteY34" fmla="*/ 234032 h 345756"/>
              <a:gd name="connsiteX35" fmla="*/ 0 w 241400"/>
              <a:gd name="connsiteY35" fmla="*/ 234032 h 345756"/>
              <a:gd name="connsiteX36" fmla="*/ 0 w 241400"/>
              <a:gd name="connsiteY36" fmla="*/ 184360 h 345756"/>
              <a:gd name="connsiteX37" fmla="*/ 0 w 241400"/>
              <a:gd name="connsiteY37" fmla="*/ 80523 h 345756"/>
              <a:gd name="connsiteX38" fmla="*/ 241400 w 241400"/>
              <a:gd name="connsiteY38" fmla="*/ 80523 h 345756"/>
              <a:gd name="connsiteX39" fmla="*/ 241400 w 241400"/>
              <a:gd name="connsiteY39" fmla="*/ 109957 h 345756"/>
              <a:gd name="connsiteX40" fmla="*/ 120700 w 241400"/>
              <a:gd name="connsiteY40" fmla="*/ 109957 h 345756"/>
              <a:gd name="connsiteX41" fmla="*/ 0 w 241400"/>
              <a:gd name="connsiteY41" fmla="*/ 109957 h 345756"/>
              <a:gd name="connsiteX42" fmla="*/ 120700 w 241400"/>
              <a:gd name="connsiteY42" fmla="*/ 0 h 345756"/>
              <a:gd name="connsiteX43" fmla="*/ 241400 w 241400"/>
              <a:gd name="connsiteY43" fmla="*/ 40101 h 345756"/>
              <a:gd name="connsiteX44" fmla="*/ 241400 w 241400"/>
              <a:gd name="connsiteY44" fmla="*/ 70498 h 345756"/>
              <a:gd name="connsiteX45" fmla="*/ 120700 w 241400"/>
              <a:gd name="connsiteY45" fmla="*/ 30397 h 345756"/>
              <a:gd name="connsiteX46" fmla="*/ 0 w 241400"/>
              <a:gd name="connsiteY46" fmla="*/ 70498 h 345756"/>
              <a:gd name="connsiteX47" fmla="*/ 0 w 241400"/>
              <a:gd name="connsiteY47" fmla="*/ 40101 h 3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400" h="345756">
                <a:moveTo>
                  <a:pt x="241400" y="281835"/>
                </a:moveTo>
                <a:lnTo>
                  <a:pt x="241400" y="311912"/>
                </a:lnTo>
                <a:cubicBezTo>
                  <a:pt x="240758" y="313681"/>
                  <a:pt x="229057" y="333806"/>
                  <a:pt x="151992" y="333806"/>
                </a:cubicBezTo>
                <a:lnTo>
                  <a:pt x="89407" y="333806"/>
                </a:lnTo>
                <a:cubicBezTo>
                  <a:pt x="10361" y="334411"/>
                  <a:pt x="1505" y="344664"/>
                  <a:pt x="0" y="345756"/>
                </a:cubicBezTo>
                <a:lnTo>
                  <a:pt x="0" y="315680"/>
                </a:lnTo>
                <a:cubicBezTo>
                  <a:pt x="1505" y="314588"/>
                  <a:pt x="10361" y="304335"/>
                  <a:pt x="89407" y="303730"/>
                </a:cubicBezTo>
                <a:lnTo>
                  <a:pt x="151992" y="303730"/>
                </a:lnTo>
                <a:cubicBezTo>
                  <a:pt x="229057" y="303730"/>
                  <a:pt x="240758" y="283604"/>
                  <a:pt x="241400" y="281835"/>
                </a:cubicBezTo>
                <a:close/>
                <a:moveTo>
                  <a:pt x="241400" y="231708"/>
                </a:moveTo>
                <a:lnTo>
                  <a:pt x="241400" y="261785"/>
                </a:lnTo>
                <a:cubicBezTo>
                  <a:pt x="240758" y="263554"/>
                  <a:pt x="229057" y="283679"/>
                  <a:pt x="151992" y="283679"/>
                </a:cubicBezTo>
                <a:lnTo>
                  <a:pt x="89407" y="283679"/>
                </a:lnTo>
                <a:cubicBezTo>
                  <a:pt x="10361" y="284284"/>
                  <a:pt x="1505" y="294539"/>
                  <a:pt x="0" y="295631"/>
                </a:cubicBezTo>
                <a:lnTo>
                  <a:pt x="0" y="265553"/>
                </a:lnTo>
                <a:cubicBezTo>
                  <a:pt x="1505" y="264461"/>
                  <a:pt x="10361" y="254208"/>
                  <a:pt x="89407" y="253603"/>
                </a:cubicBezTo>
                <a:lnTo>
                  <a:pt x="151992" y="253603"/>
                </a:lnTo>
                <a:cubicBezTo>
                  <a:pt x="229057" y="253603"/>
                  <a:pt x="240758" y="233478"/>
                  <a:pt x="241400" y="231708"/>
                </a:cubicBezTo>
                <a:close/>
                <a:moveTo>
                  <a:pt x="208972" y="129529"/>
                </a:moveTo>
                <a:lnTo>
                  <a:pt x="241399" y="129529"/>
                </a:lnTo>
                <a:lnTo>
                  <a:pt x="241399" y="211987"/>
                </a:lnTo>
                <a:cubicBezTo>
                  <a:pt x="240971" y="213169"/>
                  <a:pt x="235558" y="222563"/>
                  <a:pt x="208972" y="228655"/>
                </a:cubicBezTo>
                <a:close/>
                <a:moveTo>
                  <a:pt x="139314" y="129529"/>
                </a:moveTo>
                <a:lnTo>
                  <a:pt x="171742" y="129529"/>
                </a:lnTo>
                <a:lnTo>
                  <a:pt x="171742" y="234032"/>
                </a:lnTo>
                <a:lnTo>
                  <a:pt x="139314" y="234032"/>
                </a:lnTo>
                <a:lnTo>
                  <a:pt x="139314" y="184360"/>
                </a:lnTo>
                <a:close/>
                <a:moveTo>
                  <a:pt x="69657" y="129529"/>
                </a:moveTo>
                <a:lnTo>
                  <a:pt x="102085" y="129529"/>
                </a:lnTo>
                <a:lnTo>
                  <a:pt x="102085" y="234032"/>
                </a:lnTo>
                <a:lnTo>
                  <a:pt x="69657" y="234032"/>
                </a:lnTo>
                <a:lnTo>
                  <a:pt x="69657" y="184360"/>
                </a:lnTo>
                <a:close/>
                <a:moveTo>
                  <a:pt x="0" y="129529"/>
                </a:moveTo>
                <a:lnTo>
                  <a:pt x="32428" y="129529"/>
                </a:lnTo>
                <a:lnTo>
                  <a:pt x="32428" y="234032"/>
                </a:lnTo>
                <a:lnTo>
                  <a:pt x="0" y="234032"/>
                </a:lnTo>
                <a:lnTo>
                  <a:pt x="0" y="184360"/>
                </a:lnTo>
                <a:close/>
                <a:moveTo>
                  <a:pt x="0" y="80523"/>
                </a:moveTo>
                <a:lnTo>
                  <a:pt x="241400" y="80523"/>
                </a:lnTo>
                <a:lnTo>
                  <a:pt x="241400" y="109957"/>
                </a:lnTo>
                <a:lnTo>
                  <a:pt x="120700" y="109957"/>
                </a:lnTo>
                <a:lnTo>
                  <a:pt x="0" y="109957"/>
                </a:lnTo>
                <a:close/>
                <a:moveTo>
                  <a:pt x="120700" y="0"/>
                </a:moveTo>
                <a:lnTo>
                  <a:pt x="241400" y="40101"/>
                </a:lnTo>
                <a:lnTo>
                  <a:pt x="241400" y="70498"/>
                </a:lnTo>
                <a:lnTo>
                  <a:pt x="120700" y="30397"/>
                </a:lnTo>
                <a:lnTo>
                  <a:pt x="0" y="70498"/>
                </a:lnTo>
                <a:lnTo>
                  <a:pt x="0" y="40101"/>
                </a:lnTo>
                <a:close/>
              </a:path>
            </a:pathLst>
          </a:custGeom>
          <a:solidFill>
            <a:schemeClr val="bg1"/>
          </a:solidFill>
          <a:ln w="171" cap="flat">
            <a:noFill/>
            <a:prstDash val="solid"/>
            <a:miter/>
          </a:ln>
        </p:spPr>
        <p:txBody>
          <a:bodyPr rtlCol="0" anchor="ctr"/>
          <a:lstStyle/>
          <a:p>
            <a:endParaRPr lang="en-US"/>
          </a:p>
        </p:txBody>
      </p:sp>
    </p:spTree>
    <p:extLst>
      <p:ext uri="{BB962C8B-B14F-4D97-AF65-F5344CB8AC3E}">
        <p14:creationId xmlns:p14="http://schemas.microsoft.com/office/powerpoint/2010/main" val="4273552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MGB Plain Whit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0AFF98-2915-4976-6E0D-073E23430F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121">
            <a:extLst>
              <a:ext uri="{FF2B5EF4-FFF2-40B4-BE49-F238E27FC236}">
                <a16:creationId xmlns:a16="http://schemas.microsoft.com/office/drawing/2014/main" id="{CD19E884-EA29-CEAE-C34C-9B361D7533E8}"/>
              </a:ext>
            </a:extLst>
          </p:cNvPr>
          <p:cNvSpPr>
            <a:spLocks noGrp="1"/>
          </p:cNvSpPr>
          <p:nvPr>
            <p:ph type="title"/>
          </p:nvPr>
        </p:nvSpPr>
        <p:spPr>
          <a:xfrm>
            <a:off x="350520" y="381001"/>
            <a:ext cx="11315700" cy="438150"/>
          </a:xfrm>
        </p:spPr>
        <p:txBody>
          <a:bodyPr/>
          <a:lstStyle/>
          <a:p>
            <a:r>
              <a:rPr lang="en-US"/>
              <a:t>Click to edit Master title style</a:t>
            </a:r>
          </a:p>
        </p:txBody>
      </p:sp>
      <p:sp>
        <p:nvSpPr>
          <p:cNvPr id="4" name="TextBox 3">
            <a:extLst>
              <a:ext uri="{FF2B5EF4-FFF2-40B4-BE49-F238E27FC236}">
                <a16:creationId xmlns:a16="http://schemas.microsoft.com/office/drawing/2014/main" id="{810DEB80-222E-E7A5-196D-29A882FEFD5C}"/>
              </a:ext>
            </a:extLst>
          </p:cNvPr>
          <p:cNvSpPr txBox="1"/>
          <p:nvPr userDrawn="1"/>
        </p:nvSpPr>
        <p:spPr>
          <a:xfrm>
            <a:off x="11504889"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a:solidFill>
                <a:schemeClr val="tx1"/>
              </a:solidFill>
            </a:endParaRPr>
          </a:p>
        </p:txBody>
      </p:sp>
      <p:sp>
        <p:nvSpPr>
          <p:cNvPr id="6" name="Freeform 5">
            <a:extLst>
              <a:ext uri="{FF2B5EF4-FFF2-40B4-BE49-F238E27FC236}">
                <a16:creationId xmlns:a16="http://schemas.microsoft.com/office/drawing/2014/main" id="{0A08D3F5-D747-F168-FEA3-843ED7824054}"/>
              </a:ext>
            </a:extLst>
          </p:cNvPr>
          <p:cNvSpPr/>
          <p:nvPr userDrawn="1"/>
        </p:nvSpPr>
        <p:spPr>
          <a:xfrm>
            <a:off x="354330" y="6246683"/>
            <a:ext cx="241400" cy="345756"/>
          </a:xfrm>
          <a:custGeom>
            <a:avLst/>
            <a:gdLst>
              <a:gd name="connsiteX0" fmla="*/ 241400 w 241400"/>
              <a:gd name="connsiteY0" fmla="*/ 281835 h 345756"/>
              <a:gd name="connsiteX1" fmla="*/ 241400 w 241400"/>
              <a:gd name="connsiteY1" fmla="*/ 311912 h 345756"/>
              <a:gd name="connsiteX2" fmla="*/ 151992 w 241400"/>
              <a:gd name="connsiteY2" fmla="*/ 333806 h 345756"/>
              <a:gd name="connsiteX3" fmla="*/ 89407 w 241400"/>
              <a:gd name="connsiteY3" fmla="*/ 333806 h 345756"/>
              <a:gd name="connsiteX4" fmla="*/ 0 w 241400"/>
              <a:gd name="connsiteY4" fmla="*/ 345756 h 345756"/>
              <a:gd name="connsiteX5" fmla="*/ 0 w 241400"/>
              <a:gd name="connsiteY5" fmla="*/ 315680 h 345756"/>
              <a:gd name="connsiteX6" fmla="*/ 89407 w 241400"/>
              <a:gd name="connsiteY6" fmla="*/ 303730 h 345756"/>
              <a:gd name="connsiteX7" fmla="*/ 151992 w 241400"/>
              <a:gd name="connsiteY7" fmla="*/ 303730 h 345756"/>
              <a:gd name="connsiteX8" fmla="*/ 241400 w 241400"/>
              <a:gd name="connsiteY8" fmla="*/ 281835 h 345756"/>
              <a:gd name="connsiteX9" fmla="*/ 241400 w 241400"/>
              <a:gd name="connsiteY9" fmla="*/ 231708 h 345756"/>
              <a:gd name="connsiteX10" fmla="*/ 241400 w 241400"/>
              <a:gd name="connsiteY10" fmla="*/ 261785 h 345756"/>
              <a:gd name="connsiteX11" fmla="*/ 151992 w 241400"/>
              <a:gd name="connsiteY11" fmla="*/ 283679 h 345756"/>
              <a:gd name="connsiteX12" fmla="*/ 89407 w 241400"/>
              <a:gd name="connsiteY12" fmla="*/ 283679 h 345756"/>
              <a:gd name="connsiteX13" fmla="*/ 0 w 241400"/>
              <a:gd name="connsiteY13" fmla="*/ 295631 h 345756"/>
              <a:gd name="connsiteX14" fmla="*/ 0 w 241400"/>
              <a:gd name="connsiteY14" fmla="*/ 265553 h 345756"/>
              <a:gd name="connsiteX15" fmla="*/ 89407 w 241400"/>
              <a:gd name="connsiteY15" fmla="*/ 253603 h 345756"/>
              <a:gd name="connsiteX16" fmla="*/ 151992 w 241400"/>
              <a:gd name="connsiteY16" fmla="*/ 253603 h 345756"/>
              <a:gd name="connsiteX17" fmla="*/ 241400 w 241400"/>
              <a:gd name="connsiteY17" fmla="*/ 231708 h 345756"/>
              <a:gd name="connsiteX18" fmla="*/ 208972 w 241400"/>
              <a:gd name="connsiteY18" fmla="*/ 129529 h 345756"/>
              <a:gd name="connsiteX19" fmla="*/ 241399 w 241400"/>
              <a:gd name="connsiteY19" fmla="*/ 129529 h 345756"/>
              <a:gd name="connsiteX20" fmla="*/ 241399 w 241400"/>
              <a:gd name="connsiteY20" fmla="*/ 211987 h 345756"/>
              <a:gd name="connsiteX21" fmla="*/ 208972 w 241400"/>
              <a:gd name="connsiteY21" fmla="*/ 228655 h 345756"/>
              <a:gd name="connsiteX22" fmla="*/ 139314 w 241400"/>
              <a:gd name="connsiteY22" fmla="*/ 129529 h 345756"/>
              <a:gd name="connsiteX23" fmla="*/ 171742 w 241400"/>
              <a:gd name="connsiteY23" fmla="*/ 129529 h 345756"/>
              <a:gd name="connsiteX24" fmla="*/ 171742 w 241400"/>
              <a:gd name="connsiteY24" fmla="*/ 234032 h 345756"/>
              <a:gd name="connsiteX25" fmla="*/ 139314 w 241400"/>
              <a:gd name="connsiteY25" fmla="*/ 234032 h 345756"/>
              <a:gd name="connsiteX26" fmla="*/ 139314 w 241400"/>
              <a:gd name="connsiteY26" fmla="*/ 184360 h 345756"/>
              <a:gd name="connsiteX27" fmla="*/ 69657 w 241400"/>
              <a:gd name="connsiteY27" fmla="*/ 129529 h 345756"/>
              <a:gd name="connsiteX28" fmla="*/ 102085 w 241400"/>
              <a:gd name="connsiteY28" fmla="*/ 129529 h 345756"/>
              <a:gd name="connsiteX29" fmla="*/ 102085 w 241400"/>
              <a:gd name="connsiteY29" fmla="*/ 234032 h 345756"/>
              <a:gd name="connsiteX30" fmla="*/ 69657 w 241400"/>
              <a:gd name="connsiteY30" fmla="*/ 234032 h 345756"/>
              <a:gd name="connsiteX31" fmla="*/ 69657 w 241400"/>
              <a:gd name="connsiteY31" fmla="*/ 184360 h 345756"/>
              <a:gd name="connsiteX32" fmla="*/ 0 w 241400"/>
              <a:gd name="connsiteY32" fmla="*/ 129529 h 345756"/>
              <a:gd name="connsiteX33" fmla="*/ 32428 w 241400"/>
              <a:gd name="connsiteY33" fmla="*/ 129529 h 345756"/>
              <a:gd name="connsiteX34" fmla="*/ 32428 w 241400"/>
              <a:gd name="connsiteY34" fmla="*/ 234032 h 345756"/>
              <a:gd name="connsiteX35" fmla="*/ 0 w 241400"/>
              <a:gd name="connsiteY35" fmla="*/ 234032 h 345756"/>
              <a:gd name="connsiteX36" fmla="*/ 0 w 241400"/>
              <a:gd name="connsiteY36" fmla="*/ 184360 h 345756"/>
              <a:gd name="connsiteX37" fmla="*/ 0 w 241400"/>
              <a:gd name="connsiteY37" fmla="*/ 80523 h 345756"/>
              <a:gd name="connsiteX38" fmla="*/ 241400 w 241400"/>
              <a:gd name="connsiteY38" fmla="*/ 80523 h 345756"/>
              <a:gd name="connsiteX39" fmla="*/ 241400 w 241400"/>
              <a:gd name="connsiteY39" fmla="*/ 109957 h 345756"/>
              <a:gd name="connsiteX40" fmla="*/ 120700 w 241400"/>
              <a:gd name="connsiteY40" fmla="*/ 109957 h 345756"/>
              <a:gd name="connsiteX41" fmla="*/ 0 w 241400"/>
              <a:gd name="connsiteY41" fmla="*/ 109957 h 345756"/>
              <a:gd name="connsiteX42" fmla="*/ 120700 w 241400"/>
              <a:gd name="connsiteY42" fmla="*/ 0 h 345756"/>
              <a:gd name="connsiteX43" fmla="*/ 241400 w 241400"/>
              <a:gd name="connsiteY43" fmla="*/ 40101 h 345756"/>
              <a:gd name="connsiteX44" fmla="*/ 241400 w 241400"/>
              <a:gd name="connsiteY44" fmla="*/ 70498 h 345756"/>
              <a:gd name="connsiteX45" fmla="*/ 120700 w 241400"/>
              <a:gd name="connsiteY45" fmla="*/ 30397 h 345756"/>
              <a:gd name="connsiteX46" fmla="*/ 0 w 241400"/>
              <a:gd name="connsiteY46" fmla="*/ 70498 h 345756"/>
              <a:gd name="connsiteX47" fmla="*/ 0 w 241400"/>
              <a:gd name="connsiteY47" fmla="*/ 40101 h 3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400" h="345756">
                <a:moveTo>
                  <a:pt x="241400" y="281835"/>
                </a:moveTo>
                <a:lnTo>
                  <a:pt x="241400" y="311912"/>
                </a:lnTo>
                <a:cubicBezTo>
                  <a:pt x="240758" y="313681"/>
                  <a:pt x="229057" y="333806"/>
                  <a:pt x="151992" y="333806"/>
                </a:cubicBezTo>
                <a:lnTo>
                  <a:pt x="89407" y="333806"/>
                </a:lnTo>
                <a:cubicBezTo>
                  <a:pt x="10361" y="334411"/>
                  <a:pt x="1505" y="344664"/>
                  <a:pt x="0" y="345756"/>
                </a:cubicBezTo>
                <a:lnTo>
                  <a:pt x="0" y="315680"/>
                </a:lnTo>
                <a:cubicBezTo>
                  <a:pt x="1505" y="314588"/>
                  <a:pt x="10361" y="304335"/>
                  <a:pt x="89407" y="303730"/>
                </a:cubicBezTo>
                <a:lnTo>
                  <a:pt x="151992" y="303730"/>
                </a:lnTo>
                <a:cubicBezTo>
                  <a:pt x="229057" y="303730"/>
                  <a:pt x="240758" y="283604"/>
                  <a:pt x="241400" y="281835"/>
                </a:cubicBezTo>
                <a:close/>
                <a:moveTo>
                  <a:pt x="241400" y="231708"/>
                </a:moveTo>
                <a:lnTo>
                  <a:pt x="241400" y="261785"/>
                </a:lnTo>
                <a:cubicBezTo>
                  <a:pt x="240758" y="263554"/>
                  <a:pt x="229057" y="283679"/>
                  <a:pt x="151992" y="283679"/>
                </a:cubicBezTo>
                <a:lnTo>
                  <a:pt x="89407" y="283679"/>
                </a:lnTo>
                <a:cubicBezTo>
                  <a:pt x="10361" y="284284"/>
                  <a:pt x="1505" y="294539"/>
                  <a:pt x="0" y="295631"/>
                </a:cubicBezTo>
                <a:lnTo>
                  <a:pt x="0" y="265553"/>
                </a:lnTo>
                <a:cubicBezTo>
                  <a:pt x="1505" y="264461"/>
                  <a:pt x="10361" y="254208"/>
                  <a:pt x="89407" y="253603"/>
                </a:cubicBezTo>
                <a:lnTo>
                  <a:pt x="151992" y="253603"/>
                </a:lnTo>
                <a:cubicBezTo>
                  <a:pt x="229057" y="253603"/>
                  <a:pt x="240758" y="233478"/>
                  <a:pt x="241400" y="231708"/>
                </a:cubicBezTo>
                <a:close/>
                <a:moveTo>
                  <a:pt x="208972" y="129529"/>
                </a:moveTo>
                <a:lnTo>
                  <a:pt x="241399" y="129529"/>
                </a:lnTo>
                <a:lnTo>
                  <a:pt x="241399" y="211987"/>
                </a:lnTo>
                <a:cubicBezTo>
                  <a:pt x="240971" y="213169"/>
                  <a:pt x="235558" y="222563"/>
                  <a:pt x="208972" y="228655"/>
                </a:cubicBezTo>
                <a:close/>
                <a:moveTo>
                  <a:pt x="139314" y="129529"/>
                </a:moveTo>
                <a:lnTo>
                  <a:pt x="171742" y="129529"/>
                </a:lnTo>
                <a:lnTo>
                  <a:pt x="171742" y="234032"/>
                </a:lnTo>
                <a:lnTo>
                  <a:pt x="139314" y="234032"/>
                </a:lnTo>
                <a:lnTo>
                  <a:pt x="139314" y="184360"/>
                </a:lnTo>
                <a:close/>
                <a:moveTo>
                  <a:pt x="69657" y="129529"/>
                </a:moveTo>
                <a:lnTo>
                  <a:pt x="102085" y="129529"/>
                </a:lnTo>
                <a:lnTo>
                  <a:pt x="102085" y="234032"/>
                </a:lnTo>
                <a:lnTo>
                  <a:pt x="69657" y="234032"/>
                </a:lnTo>
                <a:lnTo>
                  <a:pt x="69657" y="184360"/>
                </a:lnTo>
                <a:close/>
                <a:moveTo>
                  <a:pt x="0" y="129529"/>
                </a:moveTo>
                <a:lnTo>
                  <a:pt x="32428" y="129529"/>
                </a:lnTo>
                <a:lnTo>
                  <a:pt x="32428" y="234032"/>
                </a:lnTo>
                <a:lnTo>
                  <a:pt x="0" y="234032"/>
                </a:lnTo>
                <a:lnTo>
                  <a:pt x="0" y="184360"/>
                </a:lnTo>
                <a:close/>
                <a:moveTo>
                  <a:pt x="0" y="80523"/>
                </a:moveTo>
                <a:lnTo>
                  <a:pt x="241400" y="80523"/>
                </a:lnTo>
                <a:lnTo>
                  <a:pt x="241400" y="109957"/>
                </a:lnTo>
                <a:lnTo>
                  <a:pt x="120700" y="109957"/>
                </a:lnTo>
                <a:lnTo>
                  <a:pt x="0" y="109957"/>
                </a:lnTo>
                <a:close/>
                <a:moveTo>
                  <a:pt x="120700" y="0"/>
                </a:moveTo>
                <a:lnTo>
                  <a:pt x="241400" y="40101"/>
                </a:lnTo>
                <a:lnTo>
                  <a:pt x="241400" y="70498"/>
                </a:lnTo>
                <a:lnTo>
                  <a:pt x="120700" y="30397"/>
                </a:lnTo>
                <a:lnTo>
                  <a:pt x="0" y="70498"/>
                </a:lnTo>
                <a:lnTo>
                  <a:pt x="0" y="40101"/>
                </a:lnTo>
                <a:close/>
              </a:path>
            </a:pathLst>
          </a:custGeom>
          <a:solidFill>
            <a:srgbClr val="009CA6"/>
          </a:solidFill>
          <a:ln w="171" cap="flat">
            <a:noFill/>
            <a:prstDash val="solid"/>
            <a:miter/>
          </a:ln>
        </p:spPr>
        <p:txBody>
          <a:bodyPr rtlCol="0" anchor="ctr"/>
          <a:lstStyle/>
          <a:p>
            <a:endParaRPr lang="en-US"/>
          </a:p>
        </p:txBody>
      </p:sp>
      <p:graphicFrame>
        <p:nvGraphicFramePr>
          <p:cNvPr id="7" name="Table 6">
            <a:extLst>
              <a:ext uri="{FF2B5EF4-FFF2-40B4-BE49-F238E27FC236}">
                <a16:creationId xmlns:a16="http://schemas.microsoft.com/office/drawing/2014/main" id="{6D2E29B9-33D5-82BA-D6FF-8A1CEEC87471}"/>
              </a:ext>
            </a:extLst>
          </p:cNvPr>
          <p:cNvGraphicFramePr/>
          <p:nvPr userDrawn="1">
            <p:extLst>
              <p:ext uri="{D42A27DB-BD31-4B8C-83A1-F6EECF244321}">
                <p14:modId xmlns:p14="http://schemas.microsoft.com/office/powerpoint/2010/main" val="1175891811"/>
              </p:ext>
            </p:extLst>
          </p:nvPr>
        </p:nvGraphicFramePr>
        <p:xfrm>
          <a:off x="377693" y="1021476"/>
          <a:ext cx="11478130" cy="4998786"/>
        </p:xfrm>
        <a:graphic>
          <a:graphicData uri="http://schemas.openxmlformats.org/drawingml/2006/table">
            <a:tbl>
              <a:tblPr firstRow="1" bandRow="1">
                <a:tableStyleId>{5C22544A-7EE6-4342-B048-85BDC9FD1C3A}</a:tableStyleId>
              </a:tblPr>
              <a:tblGrid>
                <a:gridCol w="1147813">
                  <a:extLst>
                    <a:ext uri="{9D8B030D-6E8A-4147-A177-3AD203B41FA5}">
                      <a16:colId xmlns:a16="http://schemas.microsoft.com/office/drawing/2014/main" val="3264573769"/>
                    </a:ext>
                  </a:extLst>
                </a:gridCol>
                <a:gridCol w="1147813">
                  <a:extLst>
                    <a:ext uri="{9D8B030D-6E8A-4147-A177-3AD203B41FA5}">
                      <a16:colId xmlns:a16="http://schemas.microsoft.com/office/drawing/2014/main" val="1367356813"/>
                    </a:ext>
                  </a:extLst>
                </a:gridCol>
                <a:gridCol w="1147813">
                  <a:extLst>
                    <a:ext uri="{9D8B030D-6E8A-4147-A177-3AD203B41FA5}">
                      <a16:colId xmlns:a16="http://schemas.microsoft.com/office/drawing/2014/main" val="1394269763"/>
                    </a:ext>
                  </a:extLst>
                </a:gridCol>
                <a:gridCol w="1147813">
                  <a:extLst>
                    <a:ext uri="{9D8B030D-6E8A-4147-A177-3AD203B41FA5}">
                      <a16:colId xmlns:a16="http://schemas.microsoft.com/office/drawing/2014/main" val="2534594235"/>
                    </a:ext>
                  </a:extLst>
                </a:gridCol>
                <a:gridCol w="1147813">
                  <a:extLst>
                    <a:ext uri="{9D8B030D-6E8A-4147-A177-3AD203B41FA5}">
                      <a16:colId xmlns:a16="http://schemas.microsoft.com/office/drawing/2014/main" val="2223743119"/>
                    </a:ext>
                  </a:extLst>
                </a:gridCol>
                <a:gridCol w="1147813">
                  <a:extLst>
                    <a:ext uri="{9D8B030D-6E8A-4147-A177-3AD203B41FA5}">
                      <a16:colId xmlns:a16="http://schemas.microsoft.com/office/drawing/2014/main" val="3434248028"/>
                    </a:ext>
                  </a:extLst>
                </a:gridCol>
                <a:gridCol w="1147813">
                  <a:extLst>
                    <a:ext uri="{9D8B030D-6E8A-4147-A177-3AD203B41FA5}">
                      <a16:colId xmlns:a16="http://schemas.microsoft.com/office/drawing/2014/main" val="4211982883"/>
                    </a:ext>
                  </a:extLst>
                </a:gridCol>
                <a:gridCol w="1147813">
                  <a:extLst>
                    <a:ext uri="{9D8B030D-6E8A-4147-A177-3AD203B41FA5}">
                      <a16:colId xmlns:a16="http://schemas.microsoft.com/office/drawing/2014/main" val="3710382823"/>
                    </a:ext>
                  </a:extLst>
                </a:gridCol>
                <a:gridCol w="1147813">
                  <a:extLst>
                    <a:ext uri="{9D8B030D-6E8A-4147-A177-3AD203B41FA5}">
                      <a16:colId xmlns:a16="http://schemas.microsoft.com/office/drawing/2014/main" val="1074802666"/>
                    </a:ext>
                  </a:extLst>
                </a:gridCol>
                <a:gridCol w="1147813">
                  <a:extLst>
                    <a:ext uri="{9D8B030D-6E8A-4147-A177-3AD203B41FA5}">
                      <a16:colId xmlns:a16="http://schemas.microsoft.com/office/drawing/2014/main" val="23095962"/>
                    </a:ext>
                  </a:extLst>
                </a:gridCol>
              </a:tblGrid>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67718853"/>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43219964"/>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45136461"/>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711069"/>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06229287"/>
                  </a:ext>
                </a:extLst>
              </a:tr>
              <a:tr h="833131">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26155430"/>
                  </a:ext>
                </a:extLst>
              </a:tr>
            </a:tbl>
          </a:graphicData>
        </a:graphic>
      </p:graphicFrame>
    </p:spTree>
    <p:extLst>
      <p:ext uri="{BB962C8B-B14F-4D97-AF65-F5344CB8AC3E}">
        <p14:creationId xmlns:p14="http://schemas.microsoft.com/office/powerpoint/2010/main" val="705237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GB nterior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Edit entity or department by going to Insert &gt; Header &amp; Footer   |   Confidential—do not copy or distribute</a:t>
            </a:r>
          </a:p>
        </p:txBody>
      </p:sp>
      <p:pic>
        <p:nvPicPr>
          <p:cNvPr id="5" name="Picture 4">
            <a:extLst>
              <a:ext uri="{FF2B5EF4-FFF2-40B4-BE49-F238E27FC236}">
                <a16:creationId xmlns:a16="http://schemas.microsoft.com/office/drawing/2014/main" id="{1BA06D46-6603-EAC1-97F0-FAB2E7F669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33496" y="1807283"/>
            <a:ext cx="6128935" cy="3447525"/>
          </a:xfrm>
          <a:prstGeom prst="rect">
            <a:avLst/>
          </a:prstGeom>
        </p:spPr>
      </p:pic>
      <p:sp>
        <p:nvSpPr>
          <p:cNvPr id="6" name="Rectangle 5">
            <a:extLst>
              <a:ext uri="{FF2B5EF4-FFF2-40B4-BE49-F238E27FC236}">
                <a16:creationId xmlns:a16="http://schemas.microsoft.com/office/drawing/2014/main" id="{D84ECE16-6F0A-F720-626A-625C2BE96414}"/>
              </a:ext>
            </a:extLst>
          </p:cNvPr>
          <p:cNvSpPr/>
          <p:nvPr userDrawn="1"/>
        </p:nvSpPr>
        <p:spPr>
          <a:xfrm>
            <a:off x="641350" y="4173416"/>
            <a:ext cx="2019548" cy="1107996"/>
          </a:xfrm>
          <a:prstGeom prst="rect">
            <a:avLst/>
          </a:prstGeom>
        </p:spPr>
        <p:txBody>
          <a:bodyPr wrap="square" lIns="0" tIns="0" rIns="0" bIns="0">
            <a:spAutoFit/>
          </a:bodyPr>
          <a:lstStyle/>
          <a:p>
            <a:pPr marL="0" lvl="1" algn="r"/>
            <a:r>
              <a:rPr lang="en-US" sz="1200">
                <a:ea typeface="Calibri"/>
              </a:rPr>
              <a:t>Master guides have been placed in this template to help objects align correctly. Toggle the guides on and off by typing “Alt + F9” (PC) or “Command + Option + Control + G” (Mac). </a:t>
            </a:r>
          </a:p>
        </p:txBody>
      </p:sp>
      <p:cxnSp>
        <p:nvCxnSpPr>
          <p:cNvPr id="7" name="Straight Connector 6">
            <a:extLst>
              <a:ext uri="{FF2B5EF4-FFF2-40B4-BE49-F238E27FC236}">
                <a16:creationId xmlns:a16="http://schemas.microsoft.com/office/drawing/2014/main" id="{129270F4-20C7-649A-8F6B-95A9F60B46A2}"/>
              </a:ext>
            </a:extLst>
          </p:cNvPr>
          <p:cNvCxnSpPr>
            <a:cxnSpLocks/>
          </p:cNvCxnSpPr>
          <p:nvPr userDrawn="1"/>
        </p:nvCxnSpPr>
        <p:spPr>
          <a:xfrm flipH="1">
            <a:off x="2763896" y="2660967"/>
            <a:ext cx="238967"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E6D06CD-FDE1-3814-8DDB-B6F9963656A4}"/>
              </a:ext>
            </a:extLst>
          </p:cNvPr>
          <p:cNvSpPr/>
          <p:nvPr userDrawn="1"/>
        </p:nvSpPr>
        <p:spPr>
          <a:xfrm>
            <a:off x="949358" y="2566328"/>
            <a:ext cx="1711540" cy="184666"/>
          </a:xfrm>
          <a:prstGeom prst="rect">
            <a:avLst/>
          </a:prstGeom>
        </p:spPr>
        <p:txBody>
          <a:bodyPr wrap="square" lIns="0" tIns="0" rIns="0" bIns="0">
            <a:spAutoFit/>
          </a:bodyPr>
          <a:lstStyle/>
          <a:p>
            <a:pPr marL="0" lvl="1" algn="r"/>
            <a:r>
              <a:rPr lang="en-US" sz="1200">
                <a:ea typeface="Calibri"/>
              </a:rPr>
              <a:t>Body text starts here.</a:t>
            </a:r>
          </a:p>
        </p:txBody>
      </p:sp>
      <p:sp>
        <p:nvSpPr>
          <p:cNvPr id="9" name="TextBox 8">
            <a:extLst>
              <a:ext uri="{FF2B5EF4-FFF2-40B4-BE49-F238E27FC236}">
                <a16:creationId xmlns:a16="http://schemas.microsoft.com/office/drawing/2014/main" id="{ABE3AB98-F79A-A7C4-E1A9-C8D2E7C2D19F}"/>
              </a:ext>
            </a:extLst>
          </p:cNvPr>
          <p:cNvSpPr txBox="1"/>
          <p:nvPr userDrawn="1"/>
        </p:nvSpPr>
        <p:spPr>
          <a:xfrm>
            <a:off x="6791697" y="1342450"/>
            <a:ext cx="1406802" cy="451625"/>
          </a:xfrm>
          <a:prstGeom prst="rect">
            <a:avLst/>
          </a:prstGeom>
          <a:noFill/>
        </p:spPr>
        <p:txBody>
          <a:bodyPr wrap="square" lIns="0" tIns="0" rIns="0" bIns="0" rtlCol="0">
            <a:noAutofit/>
          </a:bodyPr>
          <a:lstStyle/>
          <a:p>
            <a:pPr defTabSz="914126"/>
            <a:r>
              <a:rPr lang="en-US" sz="1200">
                <a:ea typeface="Calibri"/>
              </a:rPr>
              <a:t>Do not place content in the margins.</a:t>
            </a:r>
            <a:endParaRPr lang="en-US" sz="1200" kern="0"/>
          </a:p>
        </p:txBody>
      </p:sp>
      <p:sp>
        <p:nvSpPr>
          <p:cNvPr id="10" name="Rectangle 9">
            <a:extLst>
              <a:ext uri="{FF2B5EF4-FFF2-40B4-BE49-F238E27FC236}">
                <a16:creationId xmlns:a16="http://schemas.microsoft.com/office/drawing/2014/main" id="{6132BF91-2E4B-8DC0-FF4E-68F68C38EDEC}"/>
              </a:ext>
            </a:extLst>
          </p:cNvPr>
          <p:cNvSpPr/>
          <p:nvPr userDrawn="1"/>
        </p:nvSpPr>
        <p:spPr>
          <a:xfrm>
            <a:off x="9339463" y="3264867"/>
            <a:ext cx="2228941" cy="1661993"/>
          </a:xfrm>
          <a:prstGeom prst="rect">
            <a:avLst/>
          </a:prstGeom>
          <a:noFill/>
        </p:spPr>
        <p:txBody>
          <a:bodyPr wrap="square" lIns="0" tIns="0" rIns="0" bIns="0" rtlCol="0" anchor="b">
            <a:spAutoFit/>
          </a:bodyPr>
          <a:lstStyle/>
          <a:p>
            <a:pPr defTabSz="914126"/>
            <a:r>
              <a:rPr lang="en-US" sz="1200" b="1"/>
              <a:t>Editing the footer</a:t>
            </a:r>
          </a:p>
          <a:p>
            <a:pPr marL="171450" indent="-171450" defTabSz="914126">
              <a:buFont typeface="Arial" panose="020B0604020202020204" pitchFamily="34" charset="0"/>
              <a:buChar char="•"/>
            </a:pPr>
            <a:r>
              <a:rPr lang="en-US" sz="1200"/>
              <a:t>Go to Insert &gt; Header &amp; Footer</a:t>
            </a:r>
          </a:p>
          <a:p>
            <a:pPr marL="171450" indent="-171450" defTabSz="914126">
              <a:buFont typeface="Arial" panose="020B0604020202020204" pitchFamily="34" charset="0"/>
              <a:buChar char="•"/>
            </a:pPr>
            <a:r>
              <a:rPr lang="en-US" sz="1200"/>
              <a:t>In footer type entity or department as needed, or simply remove the placeholder copy </a:t>
            </a:r>
          </a:p>
          <a:p>
            <a:pPr marL="171450" indent="-171450" defTabSz="914126">
              <a:buFont typeface="Arial" panose="020B0604020202020204" pitchFamily="34" charset="0"/>
              <a:buChar char="•"/>
            </a:pPr>
            <a:r>
              <a:rPr lang="en-US" sz="1200"/>
              <a:t>Leave the “Confidential…” copy as formatted, unless it is not necessary</a:t>
            </a:r>
          </a:p>
          <a:p>
            <a:pPr marL="171450" indent="-171450" defTabSz="914126">
              <a:buFont typeface="Arial" panose="020B0604020202020204" pitchFamily="34" charset="0"/>
              <a:buChar char="•"/>
            </a:pPr>
            <a:r>
              <a:rPr lang="en-US" sz="1200"/>
              <a:t>Select “Apply to All”</a:t>
            </a:r>
          </a:p>
        </p:txBody>
      </p:sp>
      <p:sp>
        <p:nvSpPr>
          <p:cNvPr id="11" name="TextBox 10">
            <a:extLst>
              <a:ext uri="{FF2B5EF4-FFF2-40B4-BE49-F238E27FC236}">
                <a16:creationId xmlns:a16="http://schemas.microsoft.com/office/drawing/2014/main" id="{7ECE7D6C-D81A-00E8-51DC-C9367180F39D}"/>
              </a:ext>
            </a:extLst>
          </p:cNvPr>
          <p:cNvSpPr txBox="1"/>
          <p:nvPr userDrawn="1"/>
        </p:nvSpPr>
        <p:spPr>
          <a:xfrm>
            <a:off x="4288774" y="5388461"/>
            <a:ext cx="3100586" cy="738664"/>
          </a:xfrm>
          <a:prstGeom prst="rect">
            <a:avLst/>
          </a:prstGeom>
          <a:noFill/>
        </p:spPr>
        <p:txBody>
          <a:bodyPr wrap="square" lIns="0" t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effectLst/>
                <a:uLnTx/>
                <a:uFillTx/>
                <a:ea typeface="+mn-ea"/>
                <a:cs typeface="Arial"/>
              </a:rPr>
              <a:t>Footnote/source placeholder </a:t>
            </a:r>
            <a:br>
              <a:rPr kumimoji="0" lang="en-US" sz="1200" b="0" i="0" u="none" strike="noStrike" kern="1200" cap="none" spc="0" normalizeH="0" baseline="0" noProof="0">
                <a:ln>
                  <a:noFill/>
                </a:ln>
                <a:effectLst/>
                <a:uLnTx/>
                <a:uFillTx/>
                <a:ea typeface="+mn-ea"/>
                <a:cs typeface="Arial"/>
              </a:rPr>
            </a:br>
            <a:r>
              <a:rPr lang="en-US" sz="1200">
                <a:cs typeface="Arial"/>
              </a:rPr>
              <a:t>Edit this </a:t>
            </a:r>
            <a:r>
              <a:rPr kumimoji="0" lang="en-US" sz="1200" b="0" i="0" u="none" strike="noStrike" kern="1200" cap="none" spc="0" normalizeH="0" baseline="0" noProof="0">
                <a:ln>
                  <a:noFill/>
                </a:ln>
                <a:effectLst/>
                <a:uLnTx/>
                <a:uFillTx/>
                <a:ea typeface="+mn-ea"/>
                <a:cs typeface="Arial"/>
              </a:rPr>
              <a:t>text as needed.</a:t>
            </a:r>
            <a:br>
              <a:rPr kumimoji="0" lang="en-US" sz="1200" b="0" i="0" u="none" strike="noStrike" kern="1200" cap="none" spc="0" normalizeH="0" baseline="0" noProof="0">
                <a:ln>
                  <a:noFill/>
                </a:ln>
                <a:effectLst/>
                <a:uLnTx/>
                <a:uFillTx/>
                <a:ea typeface="+mn-ea"/>
                <a:cs typeface="Arial"/>
              </a:rPr>
            </a:br>
            <a:r>
              <a:rPr kumimoji="0" lang="en-US" sz="1200" b="0" i="0" u="none" strike="noStrike" kern="1200" cap="none" spc="0" normalizeH="0" baseline="0" noProof="0">
                <a:ln>
                  <a:noFill/>
                </a:ln>
                <a:effectLst/>
                <a:uLnTx/>
                <a:uFillTx/>
                <a:ea typeface="+mn-ea"/>
                <a:cs typeface="Arial"/>
              </a:rPr>
              <a:t>Do not resize or reposition the text box.</a:t>
            </a:r>
            <a:br>
              <a:rPr lang="en-US" sz="1200">
                <a:cs typeface="Arial"/>
              </a:rPr>
            </a:br>
            <a:r>
              <a:rPr lang="en-US" sz="1200">
                <a:cs typeface="Arial"/>
              </a:rPr>
              <a:t>Delete placeholder if not in use.</a:t>
            </a:r>
            <a:endParaRPr kumimoji="0" lang="en-US" sz="1200" b="0" i="0" u="none" strike="noStrike" kern="1200" cap="none" spc="0" normalizeH="0" baseline="0" noProof="0">
              <a:ln>
                <a:noFill/>
              </a:ln>
              <a:effectLst/>
              <a:uLnTx/>
              <a:uFillTx/>
              <a:ea typeface="+mn-ea"/>
              <a:cs typeface="Arial"/>
            </a:endParaRPr>
          </a:p>
        </p:txBody>
      </p:sp>
      <p:sp>
        <p:nvSpPr>
          <p:cNvPr id="12" name="Rectangle 11">
            <a:extLst>
              <a:ext uri="{FF2B5EF4-FFF2-40B4-BE49-F238E27FC236}">
                <a16:creationId xmlns:a16="http://schemas.microsoft.com/office/drawing/2014/main" id="{AAFA40F7-8730-42B6-8F83-8F9289946259}"/>
              </a:ext>
            </a:extLst>
          </p:cNvPr>
          <p:cNvSpPr/>
          <p:nvPr userDrawn="1"/>
        </p:nvSpPr>
        <p:spPr>
          <a:xfrm>
            <a:off x="3046036" y="1802830"/>
            <a:ext cx="173736" cy="3454212"/>
          </a:xfrm>
          <a:prstGeom prst="rect">
            <a:avLst/>
          </a:prstGeom>
          <a:solidFill>
            <a:srgbClr val="D9D9D9">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849BA22B-0819-2F09-87F9-1BB58303832F}"/>
              </a:ext>
            </a:extLst>
          </p:cNvPr>
          <p:cNvSpPr/>
          <p:nvPr userDrawn="1"/>
        </p:nvSpPr>
        <p:spPr>
          <a:xfrm>
            <a:off x="8992403" y="1802830"/>
            <a:ext cx="173736" cy="3454212"/>
          </a:xfrm>
          <a:prstGeom prst="rect">
            <a:avLst/>
          </a:prstGeom>
          <a:solidFill>
            <a:srgbClr val="D9D9D9">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C84AC857-F351-C9FC-207B-317AA35C6BFB}"/>
              </a:ext>
            </a:extLst>
          </p:cNvPr>
          <p:cNvSpPr/>
          <p:nvPr userDrawn="1"/>
        </p:nvSpPr>
        <p:spPr>
          <a:xfrm>
            <a:off x="3212683" y="1801720"/>
            <a:ext cx="5776007" cy="203798"/>
          </a:xfrm>
          <a:prstGeom prst="rect">
            <a:avLst/>
          </a:prstGeom>
          <a:solidFill>
            <a:srgbClr val="D9D9D9">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642330CB-9369-FF24-68B3-5E6A22DEFF64}"/>
              </a:ext>
            </a:extLst>
          </p:cNvPr>
          <p:cNvSpPr/>
          <p:nvPr userDrawn="1"/>
        </p:nvSpPr>
        <p:spPr>
          <a:xfrm>
            <a:off x="3212683" y="4879508"/>
            <a:ext cx="5776007" cy="377529"/>
          </a:xfrm>
          <a:prstGeom prst="rect">
            <a:avLst/>
          </a:prstGeom>
          <a:solidFill>
            <a:srgbClr val="D9D9D9">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 name="Straight Connector 15">
            <a:extLst>
              <a:ext uri="{FF2B5EF4-FFF2-40B4-BE49-F238E27FC236}">
                <a16:creationId xmlns:a16="http://schemas.microsoft.com/office/drawing/2014/main" id="{362F1F79-14F7-7D30-0F40-B0811E10460E}"/>
              </a:ext>
            </a:extLst>
          </p:cNvPr>
          <p:cNvCxnSpPr>
            <a:cxnSpLocks/>
          </p:cNvCxnSpPr>
          <p:nvPr userDrawn="1"/>
        </p:nvCxnSpPr>
        <p:spPr>
          <a:xfrm flipV="1">
            <a:off x="4164012" y="4925534"/>
            <a:ext cx="0" cy="1191104"/>
          </a:xfrm>
          <a:prstGeom prst="line">
            <a:avLst/>
          </a:prstGeom>
          <a:ln w="12700" cmpd="sng">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A7E004F-7A1B-43EB-72FF-996F376A8FD5}"/>
              </a:ext>
            </a:extLst>
          </p:cNvPr>
          <p:cNvGrpSpPr/>
          <p:nvPr userDrawn="1"/>
        </p:nvGrpSpPr>
        <p:grpSpPr>
          <a:xfrm>
            <a:off x="2763896" y="4183016"/>
            <a:ext cx="633770" cy="157480"/>
            <a:chOff x="1072776" y="4260357"/>
            <a:chExt cx="723102" cy="157480"/>
          </a:xfrm>
        </p:grpSpPr>
        <p:sp>
          <p:nvSpPr>
            <p:cNvPr id="18" name="Oval 17">
              <a:extLst>
                <a:ext uri="{FF2B5EF4-FFF2-40B4-BE49-F238E27FC236}">
                  <a16:creationId xmlns:a16="http://schemas.microsoft.com/office/drawing/2014/main" id="{8569C5EB-0052-6443-B643-D2FFEC182014}"/>
                </a:ext>
              </a:extLst>
            </p:cNvPr>
            <p:cNvSpPr/>
            <p:nvPr/>
          </p:nvSpPr>
          <p:spPr>
            <a:xfrm>
              <a:off x="1618078" y="4260357"/>
              <a:ext cx="177800" cy="157480"/>
            </a:xfrm>
            <a:prstGeom prst="ellips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schemeClr val="tx1"/>
                </a:solidFill>
                <a:cs typeface="Arial" panose="020B0604020202020204" pitchFamily="34" charset="0"/>
              </a:endParaRPr>
            </a:p>
          </p:txBody>
        </p:sp>
        <p:cxnSp>
          <p:nvCxnSpPr>
            <p:cNvPr id="19" name="Straight Connector 18">
              <a:extLst>
                <a:ext uri="{FF2B5EF4-FFF2-40B4-BE49-F238E27FC236}">
                  <a16:creationId xmlns:a16="http://schemas.microsoft.com/office/drawing/2014/main" id="{C86A6543-1FF8-4E24-51EC-D0E1BE3A8C8A}"/>
                </a:ext>
              </a:extLst>
            </p:cNvPr>
            <p:cNvCxnSpPr>
              <a:cxnSpLocks/>
              <a:stCxn id="18" idx="2"/>
            </p:cNvCxnSpPr>
            <p:nvPr/>
          </p:nvCxnSpPr>
          <p:spPr>
            <a:xfrm flipH="1">
              <a:off x="1072776" y="4339097"/>
              <a:ext cx="545302"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Elbow Connector 19">
            <a:extLst>
              <a:ext uri="{FF2B5EF4-FFF2-40B4-BE49-F238E27FC236}">
                <a16:creationId xmlns:a16="http://schemas.microsoft.com/office/drawing/2014/main" id="{5AC2AF72-444D-704D-0941-2E819F7A3AF9}"/>
              </a:ext>
            </a:extLst>
          </p:cNvPr>
          <p:cNvCxnSpPr>
            <a:cxnSpLocks/>
            <a:stCxn id="10" idx="2"/>
          </p:cNvCxnSpPr>
          <p:nvPr userDrawn="1"/>
        </p:nvCxnSpPr>
        <p:spPr>
          <a:xfrm rot="5400000">
            <a:off x="9047258" y="3777974"/>
            <a:ext cx="257790" cy="2555563"/>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4D3532-2BCF-ADA3-BB3C-4BEAFAC99883}"/>
              </a:ext>
            </a:extLst>
          </p:cNvPr>
          <p:cNvCxnSpPr>
            <a:cxnSpLocks/>
          </p:cNvCxnSpPr>
          <p:nvPr userDrawn="1"/>
        </p:nvCxnSpPr>
        <p:spPr>
          <a:xfrm flipV="1">
            <a:off x="6718526" y="1369533"/>
            <a:ext cx="0" cy="521557"/>
          </a:xfrm>
          <a:prstGeom prst="line">
            <a:avLst/>
          </a:prstGeom>
          <a:ln w="12700" cmpd="sng">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2" name="Title 4">
            <a:extLst>
              <a:ext uri="{FF2B5EF4-FFF2-40B4-BE49-F238E27FC236}">
                <a16:creationId xmlns:a16="http://schemas.microsoft.com/office/drawing/2014/main" id="{F2D073D0-9BE3-63B0-8F6D-BBAFF0E92533}"/>
              </a:ext>
            </a:extLst>
          </p:cNvPr>
          <p:cNvSpPr>
            <a:spLocks noGrp="1"/>
          </p:cNvSpPr>
          <p:nvPr>
            <p:ph type="title" idx="4294967295"/>
          </p:nvPr>
        </p:nvSpPr>
        <p:spPr>
          <a:xfrm>
            <a:off x="347472" y="384048"/>
            <a:ext cx="11315700" cy="438150"/>
          </a:xfrm>
        </p:spPr>
        <p:txBody>
          <a:bodyPr/>
          <a:lstStyle/>
          <a:p>
            <a:r>
              <a:rPr lang="en-US"/>
              <a:t>Click to edit Master title style</a:t>
            </a:r>
          </a:p>
        </p:txBody>
      </p:sp>
    </p:spTree>
    <p:extLst>
      <p:ext uri="{BB962C8B-B14F-4D97-AF65-F5344CB8AC3E}">
        <p14:creationId xmlns:p14="http://schemas.microsoft.com/office/powerpoint/2010/main" val="1279576993"/>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GB Brand colors">
    <p:spTree>
      <p:nvGrpSpPr>
        <p:cNvPr id="1" name=""/>
        <p:cNvGrpSpPr/>
        <p:nvPr/>
      </p:nvGrpSpPr>
      <p:grpSpPr>
        <a:xfrm>
          <a:off x="0" y="0"/>
          <a:ext cx="0" cy="0"/>
          <a:chOff x="0" y="0"/>
          <a:chExt cx="0" cy="0"/>
        </a:xfrm>
      </p:grpSpPr>
      <p:sp>
        <p:nvSpPr>
          <p:cNvPr id="150" name="TextBox 149">
            <a:extLst>
              <a:ext uri="{FF2B5EF4-FFF2-40B4-BE49-F238E27FC236}">
                <a16:creationId xmlns:a16="http://schemas.microsoft.com/office/drawing/2014/main" id="{A18A3D62-573A-0339-624E-2017E602C7D9}"/>
              </a:ext>
            </a:extLst>
          </p:cNvPr>
          <p:cNvSpPr txBox="1"/>
          <p:nvPr userDrawn="1"/>
        </p:nvSpPr>
        <p:spPr>
          <a:xfrm>
            <a:off x="359502" y="1482836"/>
            <a:ext cx="3421187" cy="4034813"/>
          </a:xfrm>
          <a:prstGeom prst="rect">
            <a:avLst/>
          </a:prstGeom>
          <a:noFill/>
          <a:ln w="25400">
            <a:noFill/>
          </a:ln>
        </p:spPr>
        <p:txBody>
          <a:bodyPr wrap="square" lIns="0" rtlCol="0">
            <a:noAutofit/>
          </a:bodyPr>
          <a:lstStyle/>
          <a:p>
            <a:pPr marL="0" indent="0" algn="l" defTabSz="914400" rtl="0" eaLnBrk="1" latinLnBrk="0" hangingPunct="1">
              <a:lnSpc>
                <a:spcPct val="100000"/>
              </a:lnSpc>
              <a:spcBef>
                <a:spcPts val="0"/>
              </a:spcBef>
              <a:buFont typeface="Arial" panose="020B0604020202020204" pitchFamily="34" charset="0"/>
              <a:buNone/>
            </a:pPr>
            <a:r>
              <a:rPr lang="en-US" sz="2000" b="0" kern="1200">
                <a:solidFill>
                  <a:schemeClr val="tx1"/>
                </a:solidFill>
                <a:latin typeface="+mn-lt"/>
                <a:ea typeface="+mn-ea"/>
                <a:cs typeface="+mn-cs"/>
              </a:rPr>
              <a:t>Lead with our primary colors—teal and blue. Use accent colors sparingly. Make sure to follow the prescribed color specifications.</a:t>
            </a:r>
          </a:p>
          <a:p>
            <a:endParaRPr lang="en-US"/>
          </a:p>
          <a:p>
            <a:r>
              <a:rPr lang="en-US" sz="1400" b="1" kern="1200">
                <a:solidFill>
                  <a:schemeClr val="tx1"/>
                </a:solidFill>
                <a:latin typeface="+mn-lt"/>
                <a:ea typeface="+mn-ea"/>
                <a:cs typeface="+mn-cs"/>
              </a:rPr>
              <a:t>Important: </a:t>
            </a:r>
          </a:p>
          <a:p>
            <a:pPr marL="0" indent="0" algn="l" defTabSz="914400" rtl="0" eaLnBrk="1" latinLnBrk="0" hangingPunct="1">
              <a:lnSpc>
                <a:spcPct val="100000"/>
              </a:lnSpc>
              <a:spcBef>
                <a:spcPts val="0"/>
              </a:spcBef>
              <a:buFont typeface="Arial" panose="020B0604020202020204" pitchFamily="34" charset="0"/>
              <a:buNone/>
            </a:pPr>
            <a:r>
              <a:rPr lang="en-US" sz="1400" b="0" kern="1200">
                <a:solidFill>
                  <a:schemeClr val="tx1"/>
                </a:solidFill>
                <a:latin typeface="+mn-lt"/>
                <a:ea typeface="+mn-ea"/>
                <a:cs typeface="+mn-cs"/>
              </a:rPr>
              <a:t>Our colors appear as presets in the top menu/s but do not use the automatic tints provided by PowerPoint. These colors are not part of the brand palette.</a:t>
            </a:r>
          </a:p>
        </p:txBody>
      </p:sp>
      <p:sp>
        <p:nvSpPr>
          <p:cNvPr id="88" name="Title 3">
            <a:extLst>
              <a:ext uri="{FF2B5EF4-FFF2-40B4-BE49-F238E27FC236}">
                <a16:creationId xmlns:a16="http://schemas.microsoft.com/office/drawing/2014/main" id="{B0DC776C-BA61-B8BA-1039-8BA1AA94525E}"/>
              </a:ext>
            </a:extLst>
          </p:cNvPr>
          <p:cNvSpPr>
            <a:spLocks noGrp="1"/>
          </p:cNvSpPr>
          <p:nvPr>
            <p:ph type="title" idx="4294967295" hasCustomPrompt="1"/>
          </p:nvPr>
        </p:nvSpPr>
        <p:spPr>
          <a:xfrm>
            <a:off x="347472" y="384048"/>
            <a:ext cx="11315700" cy="438150"/>
          </a:xfrm>
        </p:spPr>
        <p:txBody>
          <a:bodyPr/>
          <a:lstStyle/>
          <a:p>
            <a:r>
              <a:rPr lang="en-US"/>
              <a:t>Color palette</a:t>
            </a:r>
          </a:p>
        </p:txBody>
      </p:sp>
      <p:sp>
        <p:nvSpPr>
          <p:cNvPr id="120" name="Content Placeholder 2">
            <a:extLst>
              <a:ext uri="{FF2B5EF4-FFF2-40B4-BE49-F238E27FC236}">
                <a16:creationId xmlns:a16="http://schemas.microsoft.com/office/drawing/2014/main" id="{8FAC76BB-B2E0-BDF7-F0FE-C478E77B706D}"/>
              </a:ext>
            </a:extLst>
          </p:cNvPr>
          <p:cNvSpPr txBox="1"/>
          <p:nvPr userDrawn="1"/>
        </p:nvSpPr>
        <p:spPr>
          <a:xfrm>
            <a:off x="1950721" y="4794469"/>
            <a:ext cx="1507140" cy="409478"/>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Open Sans Ligh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6758" fontAlgn="base">
              <a:spcAft>
                <a:spcPts val="600"/>
              </a:spcAft>
            </a:pPr>
            <a:r>
              <a:rPr lang="en-US" sz="1200">
                <a:solidFill>
                  <a:srgbClr val="CC0000"/>
                </a:solidFill>
                <a:latin typeface="+mn-lt"/>
                <a:cs typeface="Arial" panose="020B0604020202020204" pitchFamily="34" charset="0"/>
              </a:rPr>
              <a:t>Do not use these colors.</a:t>
            </a:r>
          </a:p>
        </p:txBody>
      </p:sp>
      <p:grpSp>
        <p:nvGrpSpPr>
          <p:cNvPr id="121" name="Group 120">
            <a:extLst>
              <a:ext uri="{FF2B5EF4-FFF2-40B4-BE49-F238E27FC236}">
                <a16:creationId xmlns:a16="http://schemas.microsoft.com/office/drawing/2014/main" id="{8BDF700D-5C38-F2F5-52CC-8BD719389D0D}"/>
              </a:ext>
            </a:extLst>
          </p:cNvPr>
          <p:cNvGrpSpPr/>
          <p:nvPr userDrawn="1"/>
        </p:nvGrpSpPr>
        <p:grpSpPr>
          <a:xfrm>
            <a:off x="4202430" y="1865348"/>
            <a:ext cx="6207539" cy="3284126"/>
            <a:chOff x="4202430" y="1865348"/>
            <a:chExt cx="6207539" cy="3284126"/>
          </a:xfrm>
        </p:grpSpPr>
        <p:sp>
          <p:nvSpPr>
            <p:cNvPr id="122" name="Rectangle 121">
              <a:extLst>
                <a:ext uri="{FF2B5EF4-FFF2-40B4-BE49-F238E27FC236}">
                  <a16:creationId xmlns:a16="http://schemas.microsoft.com/office/drawing/2014/main" id="{DE3A6B00-42B9-B985-1913-F3B9C4884FD6}"/>
                </a:ext>
              </a:extLst>
            </p:cNvPr>
            <p:cNvSpPr/>
            <p:nvPr/>
          </p:nvSpPr>
          <p:spPr>
            <a:xfrm>
              <a:off x="4202431" y="1865348"/>
              <a:ext cx="879777" cy="692727"/>
            </a:xfrm>
            <a:prstGeom prst="rect">
              <a:avLst/>
            </a:prstGeom>
            <a:solidFill>
              <a:srgbClr val="0182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122">
              <a:extLst>
                <a:ext uri="{FF2B5EF4-FFF2-40B4-BE49-F238E27FC236}">
                  <a16:creationId xmlns:a16="http://schemas.microsoft.com/office/drawing/2014/main" id="{B398584D-CE3F-8AEF-1FCA-85C8413BE99F}"/>
                </a:ext>
              </a:extLst>
            </p:cNvPr>
            <p:cNvSpPr/>
            <p:nvPr/>
          </p:nvSpPr>
          <p:spPr>
            <a:xfrm>
              <a:off x="5267665" y="1865348"/>
              <a:ext cx="879777" cy="692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a:extLst>
                <a:ext uri="{FF2B5EF4-FFF2-40B4-BE49-F238E27FC236}">
                  <a16:creationId xmlns:a16="http://schemas.microsoft.com/office/drawing/2014/main" id="{10472008-7C52-1E8C-9A39-84C3F23B5168}"/>
                </a:ext>
              </a:extLst>
            </p:cNvPr>
            <p:cNvSpPr/>
            <p:nvPr/>
          </p:nvSpPr>
          <p:spPr>
            <a:xfrm>
              <a:off x="6332899" y="1865348"/>
              <a:ext cx="879778" cy="692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Rectangle 124">
              <a:extLst>
                <a:ext uri="{FF2B5EF4-FFF2-40B4-BE49-F238E27FC236}">
                  <a16:creationId xmlns:a16="http://schemas.microsoft.com/office/drawing/2014/main" id="{11B5A22C-836A-263F-B90E-F563EAA889E6}"/>
                </a:ext>
              </a:extLst>
            </p:cNvPr>
            <p:cNvSpPr/>
            <p:nvPr/>
          </p:nvSpPr>
          <p:spPr>
            <a:xfrm>
              <a:off x="7398136" y="1865348"/>
              <a:ext cx="879778" cy="69272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Rectangle 125">
              <a:extLst>
                <a:ext uri="{FF2B5EF4-FFF2-40B4-BE49-F238E27FC236}">
                  <a16:creationId xmlns:a16="http://schemas.microsoft.com/office/drawing/2014/main" id="{6D13BBEE-8D6C-8024-4DDC-A14098B3F65D}"/>
                </a:ext>
              </a:extLst>
            </p:cNvPr>
            <p:cNvSpPr/>
            <p:nvPr/>
          </p:nvSpPr>
          <p:spPr>
            <a:xfrm>
              <a:off x="8463373" y="1865348"/>
              <a:ext cx="879778" cy="692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Rectangle 126">
              <a:extLst>
                <a:ext uri="{FF2B5EF4-FFF2-40B4-BE49-F238E27FC236}">
                  <a16:creationId xmlns:a16="http://schemas.microsoft.com/office/drawing/2014/main" id="{38E3E820-5AF0-AF7C-FF6C-390E2A59DFE1}"/>
                </a:ext>
              </a:extLst>
            </p:cNvPr>
            <p:cNvSpPr/>
            <p:nvPr/>
          </p:nvSpPr>
          <p:spPr>
            <a:xfrm>
              <a:off x="4202430" y="3671917"/>
              <a:ext cx="879778" cy="692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ectangle 127">
              <a:extLst>
                <a:ext uri="{FF2B5EF4-FFF2-40B4-BE49-F238E27FC236}">
                  <a16:creationId xmlns:a16="http://schemas.microsoft.com/office/drawing/2014/main" id="{4766E1B4-F330-623C-5A53-99EECC0DAB80}"/>
                </a:ext>
              </a:extLst>
            </p:cNvPr>
            <p:cNvSpPr/>
            <p:nvPr/>
          </p:nvSpPr>
          <p:spPr>
            <a:xfrm>
              <a:off x="5267665" y="3671917"/>
              <a:ext cx="879778" cy="692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ectangle 128">
              <a:extLst>
                <a:ext uri="{FF2B5EF4-FFF2-40B4-BE49-F238E27FC236}">
                  <a16:creationId xmlns:a16="http://schemas.microsoft.com/office/drawing/2014/main" id="{A42194C2-1437-C0AB-E484-A654645F39D7}"/>
                </a:ext>
              </a:extLst>
            </p:cNvPr>
            <p:cNvSpPr/>
            <p:nvPr/>
          </p:nvSpPr>
          <p:spPr>
            <a:xfrm>
              <a:off x="6332901" y="3676443"/>
              <a:ext cx="879778" cy="6927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Rectangle 129">
              <a:extLst>
                <a:ext uri="{FF2B5EF4-FFF2-40B4-BE49-F238E27FC236}">
                  <a16:creationId xmlns:a16="http://schemas.microsoft.com/office/drawing/2014/main" id="{60969A8D-2728-E105-4619-2A5863EE1F28}"/>
                </a:ext>
              </a:extLst>
            </p:cNvPr>
            <p:cNvSpPr/>
            <p:nvPr/>
          </p:nvSpPr>
          <p:spPr>
            <a:xfrm>
              <a:off x="7398136" y="3676443"/>
              <a:ext cx="879778" cy="69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TextBox 130">
              <a:extLst>
                <a:ext uri="{FF2B5EF4-FFF2-40B4-BE49-F238E27FC236}">
                  <a16:creationId xmlns:a16="http://schemas.microsoft.com/office/drawing/2014/main" id="{385F3CCC-47F2-6A7A-BD90-F45333C4583C}"/>
                </a:ext>
              </a:extLst>
            </p:cNvPr>
            <p:cNvSpPr txBox="1"/>
            <p:nvPr/>
          </p:nvSpPr>
          <p:spPr>
            <a:xfrm>
              <a:off x="4202430" y="2565923"/>
              <a:ext cx="870852" cy="507831"/>
            </a:xfrm>
            <a:prstGeom prst="rect">
              <a:avLst/>
            </a:prstGeom>
            <a:noFill/>
          </p:spPr>
          <p:txBody>
            <a:bodyPr wrap="square" lIns="0" rIns="0" rtlCol="0">
              <a:spAutoFit/>
            </a:bodyPr>
            <a:lstStyle>
              <a:defPPr>
                <a:defRPr lang="en-US"/>
              </a:defPPr>
              <a:lvl1pPr>
                <a:defRPr sz="900"/>
              </a:lvl1pPr>
            </a:lstStyle>
            <a:p>
              <a:r>
                <a:rPr lang="en-US"/>
                <a:t>Teal</a:t>
              </a:r>
            </a:p>
            <a:p>
              <a:r>
                <a:rPr lang="en-US"/>
                <a:t>RGB 1, 130, 142</a:t>
              </a:r>
            </a:p>
            <a:p>
              <a:r>
                <a:rPr lang="en-US"/>
                <a:t>HEX #01828E</a:t>
              </a:r>
            </a:p>
          </p:txBody>
        </p:sp>
        <p:sp>
          <p:nvSpPr>
            <p:cNvPr id="132" name="TextBox 131">
              <a:extLst>
                <a:ext uri="{FF2B5EF4-FFF2-40B4-BE49-F238E27FC236}">
                  <a16:creationId xmlns:a16="http://schemas.microsoft.com/office/drawing/2014/main" id="{11CDFA37-DF80-B428-651F-6D6A1CF989CF}"/>
                </a:ext>
              </a:extLst>
            </p:cNvPr>
            <p:cNvSpPr txBox="1"/>
            <p:nvPr/>
          </p:nvSpPr>
          <p:spPr>
            <a:xfrm>
              <a:off x="5276590" y="2565923"/>
              <a:ext cx="870852" cy="784830"/>
            </a:xfrm>
            <a:prstGeom prst="rect">
              <a:avLst/>
            </a:prstGeom>
            <a:noFill/>
          </p:spPr>
          <p:txBody>
            <a:bodyPr wrap="square" lIns="0" rIns="0" rtlCol="0">
              <a:spAutoFit/>
            </a:bodyPr>
            <a:lstStyle>
              <a:defPPr>
                <a:defRPr lang="en-US"/>
              </a:defPPr>
              <a:lvl1pPr>
                <a:defRPr sz="900"/>
              </a:lvl1pPr>
            </a:lstStyle>
            <a:p>
              <a:r>
                <a:rPr lang="en-US"/>
                <a:t>Blue</a:t>
              </a:r>
            </a:p>
            <a:p>
              <a:r>
                <a:rPr lang="en-US"/>
                <a:t>RGB 0, 58, 150</a:t>
              </a:r>
            </a:p>
            <a:p>
              <a:r>
                <a:rPr lang="en-US"/>
                <a:t>HEX #003A96</a:t>
              </a:r>
            </a:p>
          </p:txBody>
        </p:sp>
        <p:sp>
          <p:nvSpPr>
            <p:cNvPr id="133" name="TextBox 132">
              <a:extLst>
                <a:ext uri="{FF2B5EF4-FFF2-40B4-BE49-F238E27FC236}">
                  <a16:creationId xmlns:a16="http://schemas.microsoft.com/office/drawing/2014/main" id="{3603BE58-7C1B-7B21-E960-F523BB11EAD5}"/>
                </a:ext>
              </a:extLst>
            </p:cNvPr>
            <p:cNvSpPr txBox="1"/>
            <p:nvPr/>
          </p:nvSpPr>
          <p:spPr>
            <a:xfrm>
              <a:off x="6352721" y="2565923"/>
              <a:ext cx="870852" cy="784830"/>
            </a:xfrm>
            <a:prstGeom prst="rect">
              <a:avLst/>
            </a:prstGeom>
            <a:noFill/>
          </p:spPr>
          <p:txBody>
            <a:bodyPr wrap="square" lIns="0" rIns="0" rtlCol="0">
              <a:spAutoFit/>
            </a:bodyPr>
            <a:lstStyle>
              <a:defPPr>
                <a:defRPr lang="en-US"/>
              </a:defPPr>
              <a:lvl1pPr>
                <a:defRPr sz="900"/>
              </a:lvl1pPr>
            </a:lstStyle>
            <a:p>
              <a:r>
                <a:rPr lang="en-US"/>
                <a:t>Light teal</a:t>
              </a:r>
            </a:p>
            <a:p>
              <a:r>
                <a:rPr lang="en-US"/>
                <a:t>RGB 177, 228, 227</a:t>
              </a:r>
            </a:p>
            <a:p>
              <a:r>
                <a:rPr lang="en-US"/>
                <a:t>HEX #B1E4E3</a:t>
              </a:r>
            </a:p>
          </p:txBody>
        </p:sp>
        <p:sp>
          <p:nvSpPr>
            <p:cNvPr id="134" name="TextBox 133">
              <a:extLst>
                <a:ext uri="{FF2B5EF4-FFF2-40B4-BE49-F238E27FC236}">
                  <a16:creationId xmlns:a16="http://schemas.microsoft.com/office/drawing/2014/main" id="{8A6B8248-0F57-806E-AC7A-E12CA88D9F22}"/>
                </a:ext>
              </a:extLst>
            </p:cNvPr>
            <p:cNvSpPr txBox="1"/>
            <p:nvPr/>
          </p:nvSpPr>
          <p:spPr>
            <a:xfrm>
              <a:off x="7410190" y="2565923"/>
              <a:ext cx="870852" cy="507831"/>
            </a:xfrm>
            <a:prstGeom prst="rect">
              <a:avLst/>
            </a:prstGeom>
            <a:noFill/>
          </p:spPr>
          <p:txBody>
            <a:bodyPr wrap="square" lIns="0" rIns="0" rtlCol="0">
              <a:spAutoFit/>
            </a:bodyPr>
            <a:lstStyle>
              <a:defPPr>
                <a:defRPr lang="en-US"/>
              </a:defPPr>
              <a:lvl1pPr>
                <a:defRPr sz="900"/>
              </a:lvl1pPr>
            </a:lstStyle>
            <a:p>
              <a:r>
                <a:rPr lang="en-US"/>
                <a:t>White</a:t>
              </a:r>
            </a:p>
            <a:p>
              <a:r>
                <a:rPr lang="en-US"/>
                <a:t>RGB 255, 255, 255</a:t>
              </a:r>
            </a:p>
            <a:p>
              <a:r>
                <a:rPr lang="en-US"/>
                <a:t>HEX #FFFFFF</a:t>
              </a:r>
            </a:p>
          </p:txBody>
        </p:sp>
        <p:sp>
          <p:nvSpPr>
            <p:cNvPr id="135" name="TextBox 134">
              <a:extLst>
                <a:ext uri="{FF2B5EF4-FFF2-40B4-BE49-F238E27FC236}">
                  <a16:creationId xmlns:a16="http://schemas.microsoft.com/office/drawing/2014/main" id="{C50E4703-D840-66B5-B95F-9694213793A0}"/>
                </a:ext>
              </a:extLst>
            </p:cNvPr>
            <p:cNvSpPr txBox="1"/>
            <p:nvPr/>
          </p:nvSpPr>
          <p:spPr>
            <a:xfrm>
              <a:off x="8473880" y="2565923"/>
              <a:ext cx="870852" cy="507831"/>
            </a:xfrm>
            <a:prstGeom prst="rect">
              <a:avLst/>
            </a:prstGeom>
            <a:noFill/>
          </p:spPr>
          <p:txBody>
            <a:bodyPr wrap="square" lIns="0" rIns="0" rtlCol="0">
              <a:spAutoFit/>
            </a:bodyPr>
            <a:lstStyle>
              <a:defPPr>
                <a:defRPr lang="en-US"/>
              </a:defPPr>
              <a:lvl1pPr>
                <a:defRPr sz="900"/>
              </a:lvl1pPr>
            </a:lstStyle>
            <a:p>
              <a:r>
                <a:rPr lang="en-US"/>
                <a:t>Black</a:t>
              </a:r>
            </a:p>
            <a:p>
              <a:r>
                <a:rPr lang="en-US"/>
                <a:t>RGB 0, 0, 0</a:t>
              </a:r>
            </a:p>
            <a:p>
              <a:r>
                <a:rPr lang="en-US"/>
                <a:t>HEX #000000</a:t>
              </a:r>
            </a:p>
          </p:txBody>
        </p:sp>
        <p:sp>
          <p:nvSpPr>
            <p:cNvPr id="136" name="TextBox 135">
              <a:extLst>
                <a:ext uri="{FF2B5EF4-FFF2-40B4-BE49-F238E27FC236}">
                  <a16:creationId xmlns:a16="http://schemas.microsoft.com/office/drawing/2014/main" id="{3C94ACD2-4451-0001-CE89-59A741C29E7A}"/>
                </a:ext>
              </a:extLst>
            </p:cNvPr>
            <p:cNvSpPr txBox="1"/>
            <p:nvPr/>
          </p:nvSpPr>
          <p:spPr>
            <a:xfrm>
              <a:off x="4202430" y="4364644"/>
              <a:ext cx="870852" cy="507831"/>
            </a:xfrm>
            <a:prstGeom prst="rect">
              <a:avLst/>
            </a:prstGeom>
            <a:noFill/>
          </p:spPr>
          <p:txBody>
            <a:bodyPr wrap="square" lIns="0" rIns="0" rtlCol="0">
              <a:spAutoFit/>
            </a:bodyPr>
            <a:lstStyle/>
            <a:p>
              <a:r>
                <a:rPr lang="en-US" sz="900"/>
                <a:t>Cyan</a:t>
              </a:r>
            </a:p>
            <a:p>
              <a:r>
                <a:rPr lang="en-US" sz="900"/>
                <a:t>RGB 0, 119, 200</a:t>
              </a:r>
            </a:p>
            <a:p>
              <a:r>
                <a:rPr lang="en-US" sz="900"/>
                <a:t>HEX #</a:t>
              </a:r>
              <a:r>
                <a:rPr lang="en-US" sz="900" cap="all"/>
                <a:t>0077C8</a:t>
              </a:r>
              <a:endParaRPr lang="en-US" sz="900"/>
            </a:p>
          </p:txBody>
        </p:sp>
        <p:sp>
          <p:nvSpPr>
            <p:cNvPr id="137" name="TextBox 136">
              <a:extLst>
                <a:ext uri="{FF2B5EF4-FFF2-40B4-BE49-F238E27FC236}">
                  <a16:creationId xmlns:a16="http://schemas.microsoft.com/office/drawing/2014/main" id="{273B8536-E4B1-B03B-4B82-AD59C2A205B3}"/>
                </a:ext>
              </a:extLst>
            </p:cNvPr>
            <p:cNvSpPr txBox="1"/>
            <p:nvPr/>
          </p:nvSpPr>
          <p:spPr>
            <a:xfrm>
              <a:off x="5276590" y="4364644"/>
              <a:ext cx="870852" cy="784830"/>
            </a:xfrm>
            <a:prstGeom prst="rect">
              <a:avLst/>
            </a:prstGeom>
            <a:noFill/>
          </p:spPr>
          <p:txBody>
            <a:bodyPr wrap="square" lIns="0" rIns="0" rtlCol="0">
              <a:spAutoFit/>
            </a:bodyPr>
            <a:lstStyle>
              <a:defPPr>
                <a:defRPr lang="en-US"/>
              </a:defPPr>
              <a:lvl1pPr>
                <a:defRPr sz="900"/>
              </a:lvl1pPr>
            </a:lstStyle>
            <a:p>
              <a:r>
                <a:rPr lang="en-US"/>
                <a:t>Gold</a:t>
              </a:r>
            </a:p>
            <a:p>
              <a:r>
                <a:rPr lang="en-US"/>
                <a:t>RGB 207, 127, 0</a:t>
              </a:r>
            </a:p>
            <a:p>
              <a:r>
                <a:rPr lang="en-US"/>
                <a:t>HEX #CF7F00</a:t>
              </a:r>
            </a:p>
          </p:txBody>
        </p:sp>
        <p:sp>
          <p:nvSpPr>
            <p:cNvPr id="138" name="TextBox 137">
              <a:extLst>
                <a:ext uri="{FF2B5EF4-FFF2-40B4-BE49-F238E27FC236}">
                  <a16:creationId xmlns:a16="http://schemas.microsoft.com/office/drawing/2014/main" id="{FF895C1C-11E6-BE23-AB22-7B6B393ED0C1}"/>
                </a:ext>
              </a:extLst>
            </p:cNvPr>
            <p:cNvSpPr txBox="1"/>
            <p:nvPr/>
          </p:nvSpPr>
          <p:spPr>
            <a:xfrm>
              <a:off x="6352721" y="4364644"/>
              <a:ext cx="870852" cy="784830"/>
            </a:xfrm>
            <a:prstGeom prst="rect">
              <a:avLst/>
            </a:prstGeom>
            <a:noFill/>
          </p:spPr>
          <p:txBody>
            <a:bodyPr wrap="square" lIns="0" rIns="0" rtlCol="0">
              <a:spAutoFit/>
            </a:bodyPr>
            <a:lstStyle>
              <a:defPPr>
                <a:defRPr lang="en-US"/>
              </a:defPPr>
              <a:lvl1pPr>
                <a:defRPr sz="900"/>
              </a:lvl1pPr>
            </a:lstStyle>
            <a:p>
              <a:r>
                <a:rPr lang="en-US"/>
                <a:t>Purple</a:t>
              </a:r>
            </a:p>
            <a:p>
              <a:r>
                <a:rPr lang="en-US"/>
                <a:t>RGB 92, 6, 140</a:t>
              </a:r>
            </a:p>
            <a:p>
              <a:r>
                <a:rPr lang="en-US"/>
                <a:t>HEX #5C068C</a:t>
              </a:r>
            </a:p>
          </p:txBody>
        </p:sp>
        <p:sp>
          <p:nvSpPr>
            <p:cNvPr id="139" name="TextBox 138">
              <a:extLst>
                <a:ext uri="{FF2B5EF4-FFF2-40B4-BE49-F238E27FC236}">
                  <a16:creationId xmlns:a16="http://schemas.microsoft.com/office/drawing/2014/main" id="{7632BB0B-06F8-1F40-9927-AC1D7C8B71AD}"/>
                </a:ext>
              </a:extLst>
            </p:cNvPr>
            <p:cNvSpPr txBox="1"/>
            <p:nvPr/>
          </p:nvSpPr>
          <p:spPr>
            <a:xfrm>
              <a:off x="7410190" y="4364644"/>
              <a:ext cx="870852" cy="784830"/>
            </a:xfrm>
            <a:prstGeom prst="rect">
              <a:avLst/>
            </a:prstGeom>
            <a:noFill/>
          </p:spPr>
          <p:txBody>
            <a:bodyPr wrap="square" lIns="0" rIns="0" rtlCol="0">
              <a:spAutoFit/>
            </a:bodyPr>
            <a:lstStyle>
              <a:defPPr>
                <a:defRPr lang="en-US"/>
              </a:defPPr>
              <a:lvl1pPr>
                <a:defRPr sz="900"/>
              </a:lvl1pPr>
            </a:lstStyle>
            <a:p>
              <a:r>
                <a:rPr lang="en-US"/>
                <a:t>Red</a:t>
              </a:r>
            </a:p>
            <a:p>
              <a:r>
                <a:rPr lang="en-US"/>
                <a:t>RGB 206, 0, 55</a:t>
              </a:r>
            </a:p>
            <a:p>
              <a:r>
                <a:rPr lang="en-US"/>
                <a:t>HEX #CE0037</a:t>
              </a:r>
            </a:p>
          </p:txBody>
        </p:sp>
        <p:sp>
          <p:nvSpPr>
            <p:cNvPr id="140" name="Rectangle 139">
              <a:extLst>
                <a:ext uri="{FF2B5EF4-FFF2-40B4-BE49-F238E27FC236}">
                  <a16:creationId xmlns:a16="http://schemas.microsoft.com/office/drawing/2014/main" id="{F28953BA-6F89-1BAD-AC1D-BED7B2944F28}"/>
                </a:ext>
              </a:extLst>
            </p:cNvPr>
            <p:cNvSpPr/>
            <p:nvPr/>
          </p:nvSpPr>
          <p:spPr>
            <a:xfrm>
              <a:off x="9528610" y="1865348"/>
              <a:ext cx="879778" cy="6927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TextBox 140">
              <a:extLst>
                <a:ext uri="{FF2B5EF4-FFF2-40B4-BE49-F238E27FC236}">
                  <a16:creationId xmlns:a16="http://schemas.microsoft.com/office/drawing/2014/main" id="{2D7D33A9-5BB6-9E8C-1035-3DCE3A8908F4}"/>
                </a:ext>
              </a:extLst>
            </p:cNvPr>
            <p:cNvSpPr txBox="1"/>
            <p:nvPr/>
          </p:nvSpPr>
          <p:spPr>
            <a:xfrm>
              <a:off x="9539117" y="2565923"/>
              <a:ext cx="870852" cy="507831"/>
            </a:xfrm>
            <a:prstGeom prst="rect">
              <a:avLst/>
            </a:prstGeom>
            <a:noFill/>
          </p:spPr>
          <p:txBody>
            <a:bodyPr wrap="square" lIns="0" rIns="0" rtlCol="0">
              <a:spAutoFit/>
            </a:bodyPr>
            <a:lstStyle>
              <a:defPPr>
                <a:defRPr lang="en-US"/>
              </a:defPPr>
              <a:lvl1pPr>
                <a:defRPr sz="900"/>
              </a:lvl1pPr>
            </a:lstStyle>
            <a:p>
              <a:r>
                <a:rPr lang="en-US"/>
                <a:t>Gray (tint of black)</a:t>
              </a:r>
            </a:p>
            <a:p>
              <a:r>
                <a:rPr lang="en-US"/>
                <a:t>RGB 128, 128, 128</a:t>
              </a:r>
            </a:p>
            <a:p>
              <a:r>
                <a:rPr lang="en-US"/>
                <a:t>HEX #808080</a:t>
              </a:r>
            </a:p>
          </p:txBody>
        </p:sp>
      </p:grpSp>
      <p:grpSp>
        <p:nvGrpSpPr>
          <p:cNvPr id="142" name="Group 141">
            <a:extLst>
              <a:ext uri="{FF2B5EF4-FFF2-40B4-BE49-F238E27FC236}">
                <a16:creationId xmlns:a16="http://schemas.microsoft.com/office/drawing/2014/main" id="{45F9F751-9775-FB60-3A8E-796E56D09428}"/>
              </a:ext>
            </a:extLst>
          </p:cNvPr>
          <p:cNvGrpSpPr/>
          <p:nvPr userDrawn="1"/>
        </p:nvGrpSpPr>
        <p:grpSpPr>
          <a:xfrm>
            <a:off x="350576" y="4472310"/>
            <a:ext cx="1519546" cy="1679596"/>
            <a:chOff x="640134" y="4358064"/>
            <a:chExt cx="1519546" cy="1679596"/>
          </a:xfrm>
        </p:grpSpPr>
        <p:grpSp>
          <p:nvGrpSpPr>
            <p:cNvPr id="143" name="Group 142">
              <a:extLst>
                <a:ext uri="{FF2B5EF4-FFF2-40B4-BE49-F238E27FC236}">
                  <a16:creationId xmlns:a16="http://schemas.microsoft.com/office/drawing/2014/main" id="{11F5A0F2-7557-71D0-861A-AB66D4D5C66D}"/>
                </a:ext>
              </a:extLst>
            </p:cNvPr>
            <p:cNvGrpSpPr/>
            <p:nvPr/>
          </p:nvGrpSpPr>
          <p:grpSpPr>
            <a:xfrm>
              <a:off x="640134" y="4358064"/>
              <a:ext cx="1519546" cy="1679596"/>
              <a:chOff x="778902" y="4016442"/>
              <a:chExt cx="1519546" cy="1679596"/>
            </a:xfrm>
          </p:grpSpPr>
          <p:pic>
            <p:nvPicPr>
              <p:cNvPr id="145" name="Picture 144">
                <a:extLst>
                  <a:ext uri="{FF2B5EF4-FFF2-40B4-BE49-F238E27FC236}">
                    <a16:creationId xmlns:a16="http://schemas.microsoft.com/office/drawing/2014/main" id="{6389E7B5-192D-D642-133C-EA965BFBBC22}"/>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787831" y="4016442"/>
                <a:ext cx="1510615" cy="1673556"/>
              </a:xfrm>
              <a:prstGeom prst="rect">
                <a:avLst/>
              </a:prstGeom>
            </p:spPr>
          </p:pic>
          <p:grpSp>
            <p:nvGrpSpPr>
              <p:cNvPr id="146" name="Group 145">
                <a:extLst>
                  <a:ext uri="{FF2B5EF4-FFF2-40B4-BE49-F238E27FC236}">
                    <a16:creationId xmlns:a16="http://schemas.microsoft.com/office/drawing/2014/main" id="{4BF65679-FABD-4848-F334-C73F7C327840}"/>
                  </a:ext>
                </a:extLst>
              </p:cNvPr>
              <p:cNvGrpSpPr/>
              <p:nvPr/>
            </p:nvGrpSpPr>
            <p:grpSpPr>
              <a:xfrm>
                <a:off x="778902" y="4595770"/>
                <a:ext cx="1519546" cy="1100268"/>
                <a:chOff x="748092" y="4483339"/>
                <a:chExt cx="1162709" cy="1082369"/>
              </a:xfrm>
            </p:grpSpPr>
            <p:sp>
              <p:nvSpPr>
                <p:cNvPr id="147" name="Rectangle 146">
                  <a:extLst>
                    <a:ext uri="{FF2B5EF4-FFF2-40B4-BE49-F238E27FC236}">
                      <a16:creationId xmlns:a16="http://schemas.microsoft.com/office/drawing/2014/main" id="{6C4EB8C7-2024-02CA-9A01-48FB3B11B912}"/>
                    </a:ext>
                  </a:extLst>
                </p:cNvPr>
                <p:cNvSpPr/>
                <p:nvPr/>
              </p:nvSpPr>
              <p:spPr>
                <a:xfrm>
                  <a:off x="754924" y="4489284"/>
                  <a:ext cx="1155877" cy="1064533"/>
                </a:xfrm>
                <a:prstGeom prst="rect">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48" name="Straight Connector 147">
                  <a:extLst>
                    <a:ext uri="{FF2B5EF4-FFF2-40B4-BE49-F238E27FC236}">
                      <a16:creationId xmlns:a16="http://schemas.microsoft.com/office/drawing/2014/main" id="{64702A62-DEE6-8E18-A4D2-574652B3522B}"/>
                    </a:ext>
                  </a:extLst>
                </p:cNvPr>
                <p:cNvCxnSpPr/>
                <p:nvPr/>
              </p:nvCxnSpPr>
              <p:spPr bwMode="gray">
                <a:xfrm>
                  <a:off x="748092" y="4501175"/>
                  <a:ext cx="1162706" cy="1064533"/>
                </a:xfrm>
                <a:prstGeom prst="lin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id="{3366A185-ED3A-C473-7FFD-371CBB9FE0AC}"/>
                    </a:ext>
                  </a:extLst>
                </p:cNvPr>
                <p:cNvCxnSpPr/>
                <p:nvPr/>
              </p:nvCxnSpPr>
              <p:spPr bwMode="gray">
                <a:xfrm flipH="1">
                  <a:off x="754922" y="4483339"/>
                  <a:ext cx="1155878" cy="1076425"/>
                </a:xfrm>
                <a:prstGeom prst="lin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4" name="Rectangle 143">
              <a:extLst>
                <a:ext uri="{FF2B5EF4-FFF2-40B4-BE49-F238E27FC236}">
                  <a16:creationId xmlns:a16="http://schemas.microsoft.com/office/drawing/2014/main" id="{A3C3B28E-8F6D-0D27-0D50-EEFEF539C677}"/>
                </a:ext>
              </a:extLst>
            </p:cNvPr>
            <p:cNvSpPr/>
            <p:nvPr/>
          </p:nvSpPr>
          <p:spPr>
            <a:xfrm>
              <a:off x="914400" y="4358064"/>
              <a:ext cx="1245276" cy="18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extBox 1">
            <a:extLst>
              <a:ext uri="{FF2B5EF4-FFF2-40B4-BE49-F238E27FC236}">
                <a16:creationId xmlns:a16="http://schemas.microsoft.com/office/drawing/2014/main" id="{FF17EE85-C178-BBE4-5C18-0515D16B55C6}"/>
              </a:ext>
            </a:extLst>
          </p:cNvPr>
          <p:cNvSpPr txBox="1"/>
          <p:nvPr userDrawn="1"/>
        </p:nvSpPr>
        <p:spPr>
          <a:xfrm>
            <a:off x="4205700" y="1482836"/>
            <a:ext cx="3421187" cy="4034813"/>
          </a:xfrm>
          <a:prstGeom prst="rect">
            <a:avLst/>
          </a:prstGeom>
          <a:noFill/>
          <a:ln w="25400">
            <a:noFill/>
          </a:ln>
        </p:spPr>
        <p:txBody>
          <a:bodyPr wrap="square" lIns="0" tIns="0" rtlCol="0">
            <a:noAutofit/>
          </a:bodyPr>
          <a:lstStyle/>
          <a:p>
            <a:pPr marL="0" indent="0" algn="l" defTabSz="914400" rtl="0" eaLnBrk="1" latinLnBrk="0" hangingPunct="1">
              <a:lnSpc>
                <a:spcPct val="100000"/>
              </a:lnSpc>
              <a:spcBef>
                <a:spcPts val="0"/>
              </a:spcBef>
              <a:buFont typeface="Arial" panose="020B0604020202020204" pitchFamily="34" charset="0"/>
              <a:buNone/>
            </a:pPr>
            <a:r>
              <a:rPr lang="en-US" sz="2000" b="1" kern="1200">
                <a:solidFill>
                  <a:schemeClr val="tx1"/>
                </a:solidFill>
                <a:latin typeface="+mn-lt"/>
                <a:ea typeface="+mn-ea"/>
                <a:cs typeface="+mn-cs"/>
              </a:rPr>
              <a:t>Primary colors</a:t>
            </a:r>
          </a:p>
          <a:p>
            <a:endParaRPr lang="en-US" sz="2400"/>
          </a:p>
          <a:p>
            <a:endParaRPr lang="en-US" sz="2400"/>
          </a:p>
          <a:p>
            <a:endParaRPr lang="en-US" sz="2400"/>
          </a:p>
          <a:p>
            <a:pPr>
              <a:spcBef>
                <a:spcPts val="600"/>
              </a:spcBef>
            </a:pPr>
            <a:endParaRPr lang="en-US" sz="2400"/>
          </a:p>
          <a:p>
            <a:pPr marL="0" indent="0" algn="l" defTabSz="914400" rtl="0" eaLnBrk="1" latinLnBrk="0" hangingPunct="1">
              <a:lnSpc>
                <a:spcPct val="100000"/>
              </a:lnSpc>
              <a:spcBef>
                <a:spcPts val="0"/>
              </a:spcBef>
              <a:buFont typeface="Arial" panose="020B0604020202020204" pitchFamily="34" charset="0"/>
              <a:buNone/>
            </a:pPr>
            <a:r>
              <a:rPr lang="en-US" sz="2000" b="1" kern="1200">
                <a:solidFill>
                  <a:schemeClr val="tx1"/>
                </a:solidFill>
                <a:latin typeface="+mn-lt"/>
                <a:ea typeface="+mn-ea"/>
                <a:cs typeface="+mn-cs"/>
              </a:rPr>
              <a:t>Secondary colors</a:t>
            </a:r>
          </a:p>
          <a:p>
            <a:endParaRPr lang="en-US" sz="2400"/>
          </a:p>
          <a:p>
            <a:endParaRPr lang="en-US" sz="2400"/>
          </a:p>
          <a:p>
            <a:endParaRPr lang="en-US" sz="2400"/>
          </a:p>
          <a:p>
            <a:endParaRPr lang="en-US" sz="2400"/>
          </a:p>
          <a:p>
            <a:endParaRPr lang="en-US" sz="2400"/>
          </a:p>
          <a:p>
            <a:pPr marL="0" indent="0" algn="l" defTabSz="914400" rtl="0" eaLnBrk="1" latinLnBrk="0" hangingPunct="1">
              <a:lnSpc>
                <a:spcPct val="100000"/>
              </a:lnSpc>
              <a:spcBef>
                <a:spcPts val="0"/>
              </a:spcBef>
              <a:buFont typeface="Arial" panose="020B0604020202020204" pitchFamily="34" charset="0"/>
              <a:buNone/>
            </a:pPr>
            <a:r>
              <a:rPr lang="en-US" sz="1400" b="0" kern="1200">
                <a:solidFill>
                  <a:schemeClr val="tx1"/>
                </a:solidFill>
                <a:latin typeface="+mn-lt"/>
                <a:ea typeface="+mn-ea"/>
                <a:cs typeface="+mn-cs"/>
              </a:rPr>
              <a:t>In this template, these colors appear automatically in the PowerPoint </a:t>
            </a:r>
            <a:br>
              <a:rPr lang="en-US" sz="1400" b="0" kern="1200">
                <a:solidFill>
                  <a:schemeClr val="tx1"/>
                </a:solidFill>
                <a:latin typeface="+mn-lt"/>
                <a:ea typeface="+mn-ea"/>
                <a:cs typeface="+mn-cs"/>
              </a:rPr>
            </a:br>
            <a:r>
              <a:rPr lang="en-US" sz="1400" b="0" kern="1200">
                <a:solidFill>
                  <a:schemeClr val="tx1"/>
                </a:solidFill>
                <a:latin typeface="+mn-lt"/>
                <a:ea typeface="+mn-ea"/>
                <a:cs typeface="+mn-cs"/>
              </a:rPr>
              <a:t>color pull-down menu.</a:t>
            </a:r>
          </a:p>
        </p:txBody>
      </p:sp>
    </p:spTree>
    <p:extLst>
      <p:ext uri="{BB962C8B-B14F-4D97-AF65-F5344CB8AC3E}">
        <p14:creationId xmlns:p14="http://schemas.microsoft.com/office/powerpoint/2010/main" val="407850295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gital brand cent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728741-DB45-B5A8-1C39-8FBC61FE6F7C}"/>
              </a:ext>
            </a:extLst>
          </p:cNvPr>
          <p:cNvSpPr txBox="1"/>
          <p:nvPr userDrawn="1"/>
        </p:nvSpPr>
        <p:spPr>
          <a:xfrm>
            <a:off x="342899" y="1501342"/>
            <a:ext cx="5212981" cy="4839786"/>
          </a:xfrm>
          <a:prstGeom prst="rect">
            <a:avLst/>
          </a:prstGeom>
          <a:noFill/>
        </p:spPr>
        <p:txBody>
          <a:bodyPr wrap="square" lIns="0" tIns="0" rIns="0" bIns="0" rtlCol="0">
            <a:spAutoFit/>
          </a:bodyPr>
          <a:lstStyle/>
          <a:p>
            <a:pPr algn="l" fontAlgn="ctr">
              <a:spcAft>
                <a:spcPts val="600"/>
              </a:spcAft>
            </a:pPr>
            <a:r>
              <a:rPr lang="en-US" b="1" i="0" u="none" strike="noStrike">
                <a:solidFill>
                  <a:srgbClr val="001D35"/>
                </a:solidFill>
                <a:effectLst/>
              </a:rPr>
              <a:t>Select the image:</a:t>
            </a:r>
            <a:r>
              <a:rPr lang="en-US" b="0" i="0" u="none" strike="noStrike">
                <a:solidFill>
                  <a:srgbClr val="001D35"/>
                </a:solidFill>
                <a:effectLst/>
              </a:rPr>
              <a:t> Click directly on the image you want to change. </a:t>
            </a:r>
          </a:p>
          <a:p>
            <a:pPr algn="l">
              <a:spcAft>
                <a:spcPts val="600"/>
              </a:spcAft>
            </a:pPr>
            <a:r>
              <a:rPr lang="en-US" b="1" i="0" u="none" strike="noStrike">
                <a:solidFill>
                  <a:srgbClr val="001D35"/>
                </a:solidFill>
                <a:effectLst/>
              </a:rPr>
              <a:t>Access "Change Picture":</a:t>
            </a:r>
            <a:endParaRPr lang="en-US" b="0" i="0" u="none" strike="noStrike">
              <a:solidFill>
                <a:srgbClr val="001D35"/>
              </a:solidFill>
              <a:effectLst/>
            </a:endParaRPr>
          </a:p>
          <a:p>
            <a:pPr marL="231775" lvl="1" indent="-222250" algn="l" fontAlgn="ctr">
              <a:spcAft>
                <a:spcPts val="600"/>
              </a:spcAft>
              <a:buFont typeface="Arial" panose="020B0604020202020204" pitchFamily="34" charset="0"/>
              <a:buChar char="•"/>
            </a:pPr>
            <a:r>
              <a:rPr lang="en-US" b="1" i="0" u="none" strike="noStrike">
                <a:solidFill>
                  <a:srgbClr val="001D35"/>
                </a:solidFill>
                <a:effectLst/>
              </a:rPr>
              <a:t>Right-click on the selected image:</a:t>
            </a:r>
            <a:r>
              <a:rPr lang="en-US" b="0" i="0" u="none" strike="noStrike">
                <a:solidFill>
                  <a:srgbClr val="001D35"/>
                </a:solidFill>
                <a:effectLst/>
              </a:rPr>
              <a:t> This will bring up a context menu. </a:t>
            </a:r>
          </a:p>
          <a:p>
            <a:pPr marL="231775" lvl="1" indent="-222250" algn="l" fontAlgn="ctr">
              <a:spcAft>
                <a:spcPts val="1500"/>
              </a:spcAft>
              <a:buFont typeface="Arial" panose="020B0604020202020204" pitchFamily="34" charset="0"/>
              <a:buChar char="•"/>
            </a:pPr>
            <a:r>
              <a:rPr lang="en-US" b="1" i="0" u="none" strike="noStrike">
                <a:solidFill>
                  <a:srgbClr val="001D35"/>
                </a:solidFill>
                <a:effectLst/>
              </a:rPr>
              <a:t>Select "Change Picture":</a:t>
            </a:r>
            <a:r>
              <a:rPr lang="en-US" b="0" i="0" u="none" strike="noStrike">
                <a:solidFill>
                  <a:srgbClr val="001D35"/>
                </a:solidFill>
                <a:effectLst/>
              </a:rPr>
              <a:t> Choose this option from the menu. </a:t>
            </a:r>
          </a:p>
          <a:p>
            <a:pPr algn="l">
              <a:spcAft>
                <a:spcPts val="600"/>
              </a:spcAft>
            </a:pPr>
            <a:r>
              <a:rPr lang="en-US" b="1" i="0" u="none" strike="noStrike">
                <a:solidFill>
                  <a:srgbClr val="001D35"/>
                </a:solidFill>
                <a:effectLst/>
              </a:rPr>
              <a:t>Choose your new image:</a:t>
            </a:r>
            <a:endParaRPr lang="en-US" b="0" i="0" u="none" strike="noStrike">
              <a:solidFill>
                <a:srgbClr val="001D35"/>
              </a:solidFill>
              <a:effectLst/>
            </a:endParaRPr>
          </a:p>
          <a:p>
            <a:pPr marL="231775" lvl="1" indent="-222250" algn="l" fontAlgn="ctr">
              <a:spcAft>
                <a:spcPts val="600"/>
              </a:spcAft>
              <a:buFont typeface="Arial" panose="020B0604020202020204" pitchFamily="34" charset="0"/>
              <a:buChar char="•"/>
            </a:pPr>
            <a:r>
              <a:rPr lang="en-US" b="1" i="0" u="none" strike="noStrike">
                <a:solidFill>
                  <a:srgbClr val="001D35"/>
                </a:solidFill>
                <a:effectLst/>
              </a:rPr>
              <a:t>Browse to the location:</a:t>
            </a:r>
            <a:r>
              <a:rPr lang="en-US" b="0" i="0" u="none" strike="noStrike">
                <a:solidFill>
                  <a:srgbClr val="001D35"/>
                </a:solidFill>
                <a:effectLst/>
              </a:rPr>
              <a:t> Use the file explorer to locate the new image you want to insert. </a:t>
            </a:r>
          </a:p>
          <a:p>
            <a:pPr marL="231775" lvl="1" indent="-222250" algn="l" fontAlgn="ctr">
              <a:spcAft>
                <a:spcPts val="1500"/>
              </a:spcAft>
              <a:buFont typeface="Arial" panose="020B0604020202020204" pitchFamily="34" charset="0"/>
              <a:buChar char="•"/>
            </a:pPr>
            <a:r>
              <a:rPr lang="en-US" b="1" i="0" u="none" strike="noStrike">
                <a:solidFill>
                  <a:srgbClr val="001D35"/>
                </a:solidFill>
                <a:effectLst/>
              </a:rPr>
              <a:t>Select the image:</a:t>
            </a:r>
            <a:r>
              <a:rPr lang="en-US" b="0" i="0" u="none" strike="noStrike">
                <a:solidFill>
                  <a:srgbClr val="001D35"/>
                </a:solidFill>
                <a:effectLst/>
              </a:rPr>
              <a:t> Click on the desired image file. </a:t>
            </a:r>
          </a:p>
          <a:p>
            <a:pPr algn="l">
              <a:spcAft>
                <a:spcPts val="1500"/>
              </a:spcAft>
            </a:pPr>
            <a:r>
              <a:rPr lang="en-US" b="1" i="0" u="none" strike="noStrike">
                <a:solidFill>
                  <a:srgbClr val="001D35"/>
                </a:solidFill>
                <a:effectLst/>
              </a:rPr>
              <a:t>Insert the new image:</a:t>
            </a:r>
            <a:r>
              <a:rPr lang="en-US" b="0" i="0" u="none" strike="noStrike">
                <a:solidFill>
                  <a:srgbClr val="001D35"/>
                </a:solidFill>
                <a:effectLst/>
              </a:rPr>
              <a:t> Click "Insert" to replace the old image with the new one. </a:t>
            </a:r>
          </a:p>
          <a:p>
            <a:endParaRPr lang="en-US"/>
          </a:p>
        </p:txBody>
      </p:sp>
      <p:pic>
        <p:nvPicPr>
          <p:cNvPr id="8" name="Picture 7" descr="A screenshot of a computer&#10;&#10;Description automatically generated">
            <a:extLst>
              <a:ext uri="{FF2B5EF4-FFF2-40B4-BE49-F238E27FC236}">
                <a16:creationId xmlns:a16="http://schemas.microsoft.com/office/drawing/2014/main" id="{C8075C7D-82A1-288E-3A07-845BAC1373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51296" y="1781944"/>
            <a:ext cx="3307104" cy="2208864"/>
          </a:xfrm>
          <a:prstGeom prst="rect">
            <a:avLst/>
          </a:prstGeom>
        </p:spPr>
      </p:pic>
      <p:pic>
        <p:nvPicPr>
          <p:cNvPr id="9" name="Picture 8" descr="A screenshot of a computer menu&#10;&#10;Description automatically generated">
            <a:extLst>
              <a:ext uri="{FF2B5EF4-FFF2-40B4-BE49-F238E27FC236}">
                <a16:creationId xmlns:a16="http://schemas.microsoft.com/office/drawing/2014/main" id="{CD0597EE-8701-CE3C-3D3F-ECC00D4EF82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18094" y="4333417"/>
            <a:ext cx="4660900" cy="1558448"/>
          </a:xfrm>
          <a:prstGeom prst="rect">
            <a:avLst/>
          </a:prstGeom>
        </p:spPr>
      </p:pic>
      <p:sp>
        <p:nvSpPr>
          <p:cNvPr id="10" name="TextBox 9">
            <a:extLst>
              <a:ext uri="{FF2B5EF4-FFF2-40B4-BE49-F238E27FC236}">
                <a16:creationId xmlns:a16="http://schemas.microsoft.com/office/drawing/2014/main" id="{3BCBC416-AB1C-A3AD-F335-9D0F113047B9}"/>
              </a:ext>
            </a:extLst>
          </p:cNvPr>
          <p:cNvSpPr txBox="1"/>
          <p:nvPr userDrawn="1"/>
        </p:nvSpPr>
        <p:spPr>
          <a:xfrm>
            <a:off x="6923203" y="1501342"/>
            <a:ext cx="4189387" cy="276999"/>
          </a:xfrm>
          <a:prstGeom prst="rect">
            <a:avLst/>
          </a:prstGeom>
          <a:noFill/>
        </p:spPr>
        <p:txBody>
          <a:bodyPr wrap="square" lIns="0" tIns="0" rIns="0" bIns="0" rtlCol="0">
            <a:spAutoFit/>
          </a:bodyPr>
          <a:lstStyle/>
          <a:p>
            <a:r>
              <a:rPr lang="en-US" b="1">
                <a:solidFill>
                  <a:srgbClr val="003A96"/>
                </a:solidFill>
              </a:rPr>
              <a:t>On the Picture Tools Format tab</a:t>
            </a:r>
          </a:p>
        </p:txBody>
      </p:sp>
      <p:sp>
        <p:nvSpPr>
          <p:cNvPr id="11" name="TextBox 10">
            <a:extLst>
              <a:ext uri="{FF2B5EF4-FFF2-40B4-BE49-F238E27FC236}">
                <a16:creationId xmlns:a16="http://schemas.microsoft.com/office/drawing/2014/main" id="{2715CBAA-1E1D-AE3D-D7E5-B0115C676D32}"/>
              </a:ext>
            </a:extLst>
          </p:cNvPr>
          <p:cNvSpPr txBox="1"/>
          <p:nvPr userDrawn="1"/>
        </p:nvSpPr>
        <p:spPr>
          <a:xfrm>
            <a:off x="6923203" y="4117944"/>
            <a:ext cx="4189387" cy="276999"/>
          </a:xfrm>
          <a:prstGeom prst="rect">
            <a:avLst/>
          </a:prstGeom>
          <a:noFill/>
        </p:spPr>
        <p:txBody>
          <a:bodyPr wrap="square" lIns="0" tIns="0" rIns="0" bIns="0" rtlCol="0">
            <a:spAutoFit/>
          </a:bodyPr>
          <a:lstStyle/>
          <a:p>
            <a:r>
              <a:rPr lang="en-US" b="1">
                <a:solidFill>
                  <a:srgbClr val="003A96"/>
                </a:solidFill>
              </a:rPr>
              <a:t>From the right-click menu</a:t>
            </a:r>
          </a:p>
        </p:txBody>
      </p:sp>
      <p:sp>
        <p:nvSpPr>
          <p:cNvPr id="12" name="Title 3">
            <a:extLst>
              <a:ext uri="{FF2B5EF4-FFF2-40B4-BE49-F238E27FC236}">
                <a16:creationId xmlns:a16="http://schemas.microsoft.com/office/drawing/2014/main" id="{067C5B95-B105-4F13-1078-851DC43A6F73}"/>
              </a:ext>
            </a:extLst>
          </p:cNvPr>
          <p:cNvSpPr txBox="1">
            <a:spLocks/>
          </p:cNvSpPr>
          <p:nvPr userDrawn="1"/>
        </p:nvSpPr>
        <p:spPr>
          <a:xfrm>
            <a:off x="342900" y="381000"/>
            <a:ext cx="11315700" cy="4381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a:t>How to change photos</a:t>
            </a:r>
          </a:p>
        </p:txBody>
      </p:sp>
    </p:spTree>
    <p:extLst>
      <p:ext uri="{BB962C8B-B14F-4D97-AF65-F5344CB8AC3E}">
        <p14:creationId xmlns:p14="http://schemas.microsoft.com/office/powerpoint/2010/main" val="302651351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tx2">
            <a:alpha val="3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538985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a:xfrm>
            <a:off x="1060076" y="745728"/>
            <a:ext cx="10902950" cy="661731"/>
          </a:xfrm>
        </p:spPr>
        <p:txBody>
          <a:bodyPr anchor="b" anchorCtr="0"/>
          <a:lstStyle>
            <a:lvl1pPr>
              <a:defRPr sz="2800"/>
            </a:lvl1pPr>
          </a:lstStyle>
          <a:p>
            <a:r>
              <a:rPr lang="en-US"/>
              <a:t>Click to edit title</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1060075" y="6308565"/>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a:t>Click to add a footnote for this page or delete placeholder if not in use</a:t>
            </a:r>
          </a:p>
        </p:txBody>
      </p:sp>
      <p:sp>
        <p:nvSpPr>
          <p:cNvPr id="6" name="Rounded Rectangle 5">
            <a:extLst>
              <a:ext uri="{FF2B5EF4-FFF2-40B4-BE49-F238E27FC236}">
                <a16:creationId xmlns:a16="http://schemas.microsoft.com/office/drawing/2014/main" id="{DD86875D-4C3C-3D27-3039-B51B5D32AB82}"/>
              </a:ext>
            </a:extLst>
          </p:cNvPr>
          <p:cNvSpPr/>
          <p:nvPr/>
        </p:nvSpPr>
        <p:spPr>
          <a:xfrm>
            <a:off x="-395047" y="259149"/>
            <a:ext cx="1266291" cy="12200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11">
            <a:extLst>
              <a:ext uri="{FF2B5EF4-FFF2-40B4-BE49-F238E27FC236}">
                <a16:creationId xmlns:a16="http://schemas.microsoft.com/office/drawing/2014/main" id="{D971659A-8124-2D4B-9108-F79FB97F4F24}"/>
              </a:ext>
            </a:extLst>
          </p:cNvPr>
          <p:cNvSpPr>
            <a:spLocks noGrp="1"/>
          </p:cNvSpPr>
          <p:nvPr>
            <p:ph type="body" sz="quarter" idx="16" hasCustomPrompt="1"/>
          </p:nvPr>
        </p:nvSpPr>
        <p:spPr>
          <a:xfrm>
            <a:off x="112433" y="694877"/>
            <a:ext cx="642270" cy="669416"/>
          </a:xfrm>
        </p:spPr>
        <p:txBody>
          <a:bodyPr anchor="b" anchorCtr="0"/>
          <a:lstStyle>
            <a:lvl1pPr algn="r">
              <a:defRPr sz="1000">
                <a:solidFill>
                  <a:schemeClr val="bg1"/>
                </a:solidFill>
              </a:defRPr>
            </a:lvl1pPr>
            <a:lvl2pPr marL="4763" indent="0">
              <a:buNone/>
              <a:defRPr sz="1600"/>
            </a:lvl2pPr>
            <a:lvl3pPr>
              <a:defRPr sz="1600"/>
            </a:lvl3pPr>
            <a:lvl4pPr>
              <a:defRPr sz="1600"/>
            </a:lvl4pPr>
            <a:lvl5pPr>
              <a:defRPr sz="1600"/>
            </a:lvl5pPr>
          </a:lstStyle>
          <a:p>
            <a:pPr lvl="0"/>
            <a:r>
              <a:rPr lang="en-US"/>
              <a:t>Click to add a section title</a:t>
            </a:r>
          </a:p>
        </p:txBody>
      </p:sp>
    </p:spTree>
    <p:extLst>
      <p:ext uri="{BB962C8B-B14F-4D97-AF65-F5344CB8AC3E}">
        <p14:creationId xmlns:p14="http://schemas.microsoft.com/office/powerpoint/2010/main" val="28076418"/>
      </p:ext>
    </p:extLst>
  </p:cSld>
  <p:clrMapOvr>
    <a:masterClrMapping/>
  </p:clrMapOvr>
  <p:extLst>
    <p:ext uri="{DCECCB84-F9BA-43D5-87BE-67443E8EF086}">
      <p15:sldGuideLst xmlns:p15="http://schemas.microsoft.com/office/powerpoint/2012/main">
        <p15:guide id="1" orient="horz" pos="840">
          <p15:clr>
            <a:srgbClr val="FBAE40"/>
          </p15:clr>
        </p15:guide>
        <p15:guide id="2" pos="672">
          <p15:clr>
            <a:srgbClr val="FBAE40"/>
          </p15:clr>
        </p15:guide>
        <p15:guide id="3" orient="horz" pos="14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350520"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402387828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GB Title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5044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a:extLst>
              <a:ext uri="{FF2B5EF4-FFF2-40B4-BE49-F238E27FC236}">
                <a16:creationId xmlns:a16="http://schemas.microsoft.com/office/drawing/2014/main" id="{06CA16FC-0D8F-1FCF-8511-1016A8077A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b="-564"/>
          <a:stretch/>
        </p:blipFill>
        <p:spPr>
          <a:xfrm>
            <a:off x="255181" y="307237"/>
            <a:ext cx="11668595" cy="6314335"/>
          </a:xfrm>
          <a:prstGeom prst="roundRect">
            <a:avLst>
              <a:gd name="adj" fmla="val 2634"/>
            </a:avLst>
          </a:prstGeom>
        </p:spPr>
      </p:pic>
      <p:sp>
        <p:nvSpPr>
          <p:cNvPr id="18" name="Rounded Rectangle 17">
            <a:extLst>
              <a:ext uri="{FF2B5EF4-FFF2-40B4-BE49-F238E27FC236}">
                <a16:creationId xmlns:a16="http://schemas.microsoft.com/office/drawing/2014/main" id="{12E72516-6CB5-FC0C-E63F-20D466503A9A}"/>
              </a:ext>
            </a:extLst>
          </p:cNvPr>
          <p:cNvSpPr/>
          <p:nvPr userDrawn="1"/>
        </p:nvSpPr>
        <p:spPr>
          <a:xfrm>
            <a:off x="255182" y="276183"/>
            <a:ext cx="11537016" cy="6349740"/>
          </a:xfrm>
          <a:prstGeom prst="roundRect">
            <a:avLst>
              <a:gd name="adj" fmla="val 2522"/>
            </a:avLst>
          </a:prstGeom>
          <a:gradFill>
            <a:gsLst>
              <a:gs pos="24000">
                <a:schemeClr val="bg1">
                  <a:lumMod val="87000"/>
                  <a:lumOff val="13000"/>
                  <a:alpha val="0"/>
                </a:schemeClr>
              </a:gs>
              <a:gs pos="94000">
                <a:schemeClr val="bg1">
                  <a:alpha val="52637"/>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Graphic 5">
            <a:extLst>
              <a:ext uri="{FF2B5EF4-FFF2-40B4-BE49-F238E27FC236}">
                <a16:creationId xmlns:a16="http://schemas.microsoft.com/office/drawing/2014/main" id="{7B6D094D-EBCB-BD85-4700-4AF974974E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9738" y="645397"/>
            <a:ext cx="2750674" cy="439960"/>
          </a:xfrm>
          <a:prstGeom prst="rect">
            <a:avLst/>
          </a:prstGeom>
        </p:spPr>
      </p:pic>
      <p:sp>
        <p:nvSpPr>
          <p:cNvPr id="12" name="Text Placeholder 7">
            <a:extLst>
              <a:ext uri="{FF2B5EF4-FFF2-40B4-BE49-F238E27FC236}">
                <a16:creationId xmlns:a16="http://schemas.microsoft.com/office/drawing/2014/main" id="{6F1AB58D-9F23-1093-73CD-2BF29393DC74}"/>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13" name="Text Placeholder 7">
            <a:extLst>
              <a:ext uri="{FF2B5EF4-FFF2-40B4-BE49-F238E27FC236}">
                <a16:creationId xmlns:a16="http://schemas.microsoft.com/office/drawing/2014/main" id="{601A9E91-2827-30D0-324F-CDFF2CB235B6}"/>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16" name="Text Placeholder 7">
            <a:extLst>
              <a:ext uri="{FF2B5EF4-FFF2-40B4-BE49-F238E27FC236}">
                <a16:creationId xmlns:a16="http://schemas.microsoft.com/office/drawing/2014/main" id="{5FC47AFA-AC05-CE2E-C94B-899B38C09B71}"/>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17" name="Text Placeholder 7">
            <a:extLst>
              <a:ext uri="{FF2B5EF4-FFF2-40B4-BE49-F238E27FC236}">
                <a16:creationId xmlns:a16="http://schemas.microsoft.com/office/drawing/2014/main" id="{9C127224-186C-28D1-27C3-792E47CC6FD9}"/>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spTree>
    <p:extLst>
      <p:ext uri="{BB962C8B-B14F-4D97-AF65-F5344CB8AC3E}">
        <p14:creationId xmlns:p14="http://schemas.microsoft.com/office/powerpoint/2010/main" val="147665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Teal">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A26F6C-7248-10D4-9CF7-EA327A0C772A}"/>
              </a:ext>
            </a:extLst>
          </p:cNvPr>
          <p:cNvGrpSpPr/>
          <p:nvPr userDrawn="1"/>
        </p:nvGrpSpPr>
        <p:grpSpPr>
          <a:xfrm>
            <a:off x="8157625" y="524289"/>
            <a:ext cx="4034375" cy="5796153"/>
            <a:chOff x="7627349" y="524289"/>
            <a:chExt cx="4034375" cy="5796153"/>
          </a:xfrm>
          <a:solidFill>
            <a:schemeClr val="bg1">
              <a:alpha val="26642"/>
            </a:schemeClr>
          </a:solidFill>
        </p:grpSpPr>
        <p:sp>
          <p:nvSpPr>
            <p:cNvPr id="14" name="Freeform 13">
              <a:extLst>
                <a:ext uri="{FF2B5EF4-FFF2-40B4-BE49-F238E27FC236}">
                  <a16:creationId xmlns:a16="http://schemas.microsoft.com/office/drawing/2014/main" id="{A62FFADD-8AD8-A926-8A9C-7044AFE20D2A}"/>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F83E272-65D8-7B13-8A47-C684A9B5712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8F43E5A-41C6-9A2F-FF83-67AA7C71CADC}"/>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0A72F8-776F-24BF-25E1-11EDC6467CD5}"/>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CD3C5D1-3373-A8EE-BFDB-3DBF8D98A99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6B8FA54-1CA5-87B2-8DF2-A06B5B9A32B2}"/>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556F62B-F171-75F4-A8E1-90684C2AC8F7}"/>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E582D84-CF3C-BAD6-FC48-0D7BBC9FCF52}"/>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2" name="Title 1">
            <a:extLst>
              <a:ext uri="{FF2B5EF4-FFF2-40B4-BE49-F238E27FC236}">
                <a16:creationId xmlns:a16="http://schemas.microsoft.com/office/drawing/2014/main" id="{66A1C9D2-97E1-2D7E-3AA0-0C4DB68E697B}"/>
              </a:ext>
            </a:extLst>
          </p:cNvPr>
          <p:cNvSpPr>
            <a:spLocks noGrp="1"/>
          </p:cNvSpPr>
          <p:nvPr>
            <p:ph type="title" hasCustomPrompt="1"/>
          </p:nvPr>
        </p:nvSpPr>
        <p:spPr>
          <a:xfrm>
            <a:off x="640080" y="795056"/>
            <a:ext cx="7315200" cy="2075413"/>
          </a:xfrm>
        </p:spPr>
        <p:txBody>
          <a:bodyPr tIns="0" bIns="0" anchor="b" anchorCtr="0"/>
          <a:lstStyle>
            <a:lvl1pPr>
              <a:defRPr sz="5400">
                <a:solidFill>
                  <a:schemeClr val="bg1"/>
                </a:solidFill>
              </a:defRPr>
            </a:lvl1pPr>
          </a:lstStyle>
          <a:p>
            <a:r>
              <a:rPr lang="en-US" sz="5400">
                <a:solidFill>
                  <a:schemeClr val="bg1"/>
                </a:solidFill>
              </a:rPr>
              <a:t>Report Title</a:t>
            </a:r>
            <a:endParaRPr lang="en-US" sz="2000">
              <a:solidFill>
                <a:schemeClr val="bg1"/>
              </a:solidFill>
              <a:latin typeface="+mn-lt"/>
            </a:endParaRPr>
          </a:p>
        </p:txBody>
      </p:sp>
      <p:sp>
        <p:nvSpPr>
          <p:cNvPr id="9" name="Text Placeholder 7">
            <a:extLst>
              <a:ext uri="{FF2B5EF4-FFF2-40B4-BE49-F238E27FC236}">
                <a16:creationId xmlns:a16="http://schemas.microsoft.com/office/drawing/2014/main" id="{0BD610A0-295C-B633-E517-1877EA910989}"/>
              </a:ext>
            </a:extLst>
          </p:cNvPr>
          <p:cNvSpPr>
            <a:spLocks noGrp="1"/>
          </p:cNvSpPr>
          <p:nvPr>
            <p:ph type="body" sz="quarter" idx="11" hasCustomPrompt="1"/>
          </p:nvPr>
        </p:nvSpPr>
        <p:spPr>
          <a:xfrm>
            <a:off x="631812" y="3334861"/>
            <a:ext cx="7315200" cy="1865713"/>
          </a:xfrm>
        </p:spPr>
        <p:txBody>
          <a:bodyPr tIns="228600"/>
          <a:lstStyle>
            <a:lvl1pPr>
              <a:defRPr lang="en-US" sz="2000" kern="1200" dirty="0" smtClean="0">
                <a:solidFill>
                  <a:schemeClr val="bg1"/>
                </a:solidFill>
                <a:latin typeface="+mn-lt"/>
                <a:ea typeface="+mj-ea"/>
                <a:cs typeface="+mj-cs"/>
              </a:defRPr>
            </a:lvl1pPr>
          </a:lstStyle>
          <a:p>
            <a:pPr lvl="0"/>
            <a:r>
              <a:rPr lang="en-US" sz="2000">
                <a:latin typeface="+mn-lt"/>
              </a:rPr>
              <a:t>Name</a:t>
            </a:r>
            <a:br>
              <a:rPr lang="en-US" sz="2000">
                <a:latin typeface="+mn-lt"/>
              </a:rPr>
            </a:br>
            <a:r>
              <a:rPr lang="en-US" sz="2000">
                <a:latin typeface="+mn-lt"/>
              </a:rPr>
              <a:t>Title</a:t>
            </a:r>
            <a:endParaRPr lang="en-US"/>
          </a:p>
        </p:txBody>
      </p:sp>
    </p:spTree>
    <p:extLst>
      <p:ext uri="{BB962C8B-B14F-4D97-AF65-F5344CB8AC3E}">
        <p14:creationId xmlns:p14="http://schemas.microsoft.com/office/powerpoint/2010/main" val="47654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12" name="Title 1">
            <a:extLst>
              <a:ext uri="{FF2B5EF4-FFF2-40B4-BE49-F238E27FC236}">
                <a16:creationId xmlns:a16="http://schemas.microsoft.com/office/drawing/2014/main" id="{E5591C5B-A373-F821-DC59-346FEBBED732}"/>
              </a:ext>
            </a:extLst>
          </p:cNvPr>
          <p:cNvSpPr>
            <a:spLocks noGrp="1"/>
          </p:cNvSpPr>
          <p:nvPr>
            <p:ph type="title" hasCustomPrompt="1"/>
          </p:nvPr>
        </p:nvSpPr>
        <p:spPr>
          <a:xfrm>
            <a:off x="640080" y="795056"/>
            <a:ext cx="7315200" cy="2075413"/>
          </a:xfrm>
        </p:spPr>
        <p:txBody>
          <a:bodyPr tIns="0" bIns="0" anchor="b" anchorCtr="0"/>
          <a:lstStyle>
            <a:lvl1pPr>
              <a:defRPr sz="5400">
                <a:solidFill>
                  <a:schemeClr val="accent2"/>
                </a:solidFill>
              </a:defRPr>
            </a:lvl1pPr>
          </a:lstStyle>
          <a:p>
            <a:r>
              <a:rPr lang="en-US" sz="5400">
                <a:solidFill>
                  <a:schemeClr val="bg1"/>
                </a:solidFill>
              </a:rPr>
              <a:t>Report Title</a:t>
            </a:r>
            <a:endParaRPr lang="en-US" sz="2000">
              <a:solidFill>
                <a:schemeClr val="bg1"/>
              </a:solidFill>
              <a:latin typeface="+mn-lt"/>
            </a:endParaRPr>
          </a:p>
        </p:txBody>
      </p:sp>
      <p:sp>
        <p:nvSpPr>
          <p:cNvPr id="13" name="Text Placeholder 7">
            <a:extLst>
              <a:ext uri="{FF2B5EF4-FFF2-40B4-BE49-F238E27FC236}">
                <a16:creationId xmlns:a16="http://schemas.microsoft.com/office/drawing/2014/main" id="{80DDD211-2823-2ED5-5530-A7CF6B88C534}"/>
              </a:ext>
            </a:extLst>
          </p:cNvPr>
          <p:cNvSpPr>
            <a:spLocks noGrp="1"/>
          </p:cNvSpPr>
          <p:nvPr>
            <p:ph type="body" sz="quarter" idx="11" hasCustomPrompt="1"/>
          </p:nvPr>
        </p:nvSpPr>
        <p:spPr>
          <a:xfrm>
            <a:off x="631812" y="3334861"/>
            <a:ext cx="7315200" cy="1865713"/>
          </a:xfrm>
        </p:spPr>
        <p:txBody>
          <a:bodyPr tIns="228600"/>
          <a:lstStyle>
            <a:lvl1pPr>
              <a:defRPr lang="en-US" sz="2000" kern="1200" dirty="0" smtClean="0">
                <a:solidFill>
                  <a:schemeClr val="accent2"/>
                </a:solidFill>
                <a:latin typeface="+mn-lt"/>
                <a:ea typeface="+mj-ea"/>
                <a:cs typeface="+mj-cs"/>
              </a:defRPr>
            </a:lvl1pPr>
          </a:lstStyle>
          <a:p>
            <a:pPr lvl="0"/>
            <a:r>
              <a:rPr lang="en-US" sz="2000">
                <a:latin typeface="+mn-lt"/>
              </a:rPr>
              <a:t>Name</a:t>
            </a:r>
            <a:br>
              <a:rPr lang="en-US" sz="2000">
                <a:latin typeface="+mn-lt"/>
              </a:rPr>
            </a:br>
            <a:r>
              <a:rPr lang="en-US" sz="2000">
                <a:latin typeface="+mn-lt"/>
              </a:rPr>
              <a:t>Title</a:t>
            </a:r>
            <a:endParaRPr lang="en-US"/>
          </a:p>
        </p:txBody>
      </p:sp>
    </p:spTree>
    <p:extLst>
      <p:ext uri="{BB962C8B-B14F-4D97-AF65-F5344CB8AC3E}">
        <p14:creationId xmlns:p14="http://schemas.microsoft.com/office/powerpoint/2010/main" val="13966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Divider">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A3774C-D707-F2A4-E275-634ECF0E29A7}"/>
              </a:ext>
            </a:extLst>
          </p:cNvPr>
          <p:cNvSpPr/>
          <p:nvPr userDrawn="1"/>
        </p:nvSpPr>
        <p:spPr>
          <a:xfrm>
            <a:off x="0" y="0"/>
            <a:ext cx="12192000" cy="6858000"/>
          </a:xfrm>
          <a:prstGeom prst="rect">
            <a:avLst/>
          </a:prstGeom>
          <a:solidFill>
            <a:srgbClr val="D5DC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13" name="Title 1">
            <a:extLst>
              <a:ext uri="{FF2B5EF4-FFF2-40B4-BE49-F238E27FC236}">
                <a16:creationId xmlns:a16="http://schemas.microsoft.com/office/drawing/2014/main" id="{42DBD525-63EB-B9E0-1F20-C1BE6875CA96}"/>
              </a:ext>
            </a:extLst>
          </p:cNvPr>
          <p:cNvSpPr>
            <a:spLocks noGrp="1"/>
          </p:cNvSpPr>
          <p:nvPr>
            <p:ph type="title" hasCustomPrompt="1"/>
          </p:nvPr>
        </p:nvSpPr>
        <p:spPr>
          <a:xfrm>
            <a:off x="640080" y="795056"/>
            <a:ext cx="7315200" cy="2075413"/>
          </a:xfrm>
        </p:spPr>
        <p:txBody>
          <a:bodyPr tIns="0" bIns="0" anchor="b" anchorCtr="0"/>
          <a:lstStyle>
            <a:lvl1pPr>
              <a:defRPr sz="5400">
                <a:solidFill>
                  <a:schemeClr val="accent2"/>
                </a:solidFill>
              </a:defRPr>
            </a:lvl1pPr>
          </a:lstStyle>
          <a:p>
            <a:r>
              <a:rPr lang="en-US" sz="5400">
                <a:solidFill>
                  <a:schemeClr val="bg1"/>
                </a:solidFill>
              </a:rPr>
              <a:t>Report Title</a:t>
            </a:r>
            <a:endParaRPr lang="en-US" sz="2000">
              <a:solidFill>
                <a:schemeClr val="bg1"/>
              </a:solidFill>
              <a:latin typeface="+mn-lt"/>
            </a:endParaRPr>
          </a:p>
        </p:txBody>
      </p:sp>
      <p:sp>
        <p:nvSpPr>
          <p:cNvPr id="14" name="Text Placeholder 7">
            <a:extLst>
              <a:ext uri="{FF2B5EF4-FFF2-40B4-BE49-F238E27FC236}">
                <a16:creationId xmlns:a16="http://schemas.microsoft.com/office/drawing/2014/main" id="{3B996BF2-6C30-30D3-FE6E-8E75B9737014}"/>
              </a:ext>
            </a:extLst>
          </p:cNvPr>
          <p:cNvSpPr>
            <a:spLocks noGrp="1"/>
          </p:cNvSpPr>
          <p:nvPr>
            <p:ph type="body" sz="quarter" idx="11" hasCustomPrompt="1"/>
          </p:nvPr>
        </p:nvSpPr>
        <p:spPr>
          <a:xfrm>
            <a:off x="631812" y="3334861"/>
            <a:ext cx="7315200" cy="1865713"/>
          </a:xfrm>
        </p:spPr>
        <p:txBody>
          <a:bodyPr tIns="228600"/>
          <a:lstStyle>
            <a:lvl1pPr>
              <a:defRPr lang="en-US" sz="2000" kern="1200" dirty="0" smtClean="0">
                <a:solidFill>
                  <a:schemeClr val="accent2"/>
                </a:solidFill>
                <a:latin typeface="+mn-lt"/>
                <a:ea typeface="+mj-ea"/>
                <a:cs typeface="+mj-cs"/>
              </a:defRPr>
            </a:lvl1pPr>
          </a:lstStyle>
          <a:p>
            <a:pPr lvl="0"/>
            <a:r>
              <a:rPr lang="en-US" sz="2000">
                <a:latin typeface="+mn-lt"/>
              </a:rPr>
              <a:t>Name</a:t>
            </a:r>
            <a:br>
              <a:rPr lang="en-US" sz="2000">
                <a:latin typeface="+mn-lt"/>
              </a:rPr>
            </a:br>
            <a:r>
              <a:rPr lang="en-US" sz="2000">
                <a:latin typeface="+mn-lt"/>
              </a:rPr>
              <a:t>Title</a:t>
            </a:r>
            <a:endParaRPr lang="en-US"/>
          </a:p>
        </p:txBody>
      </p:sp>
    </p:spTree>
    <p:extLst>
      <p:ext uri="{BB962C8B-B14F-4D97-AF65-F5344CB8AC3E}">
        <p14:creationId xmlns:p14="http://schemas.microsoft.com/office/powerpoint/2010/main" val="40530224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61"/>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3" imgW="530" imgH="531" progId="TCLayout.ActiveDocument.1">
                  <p:embed/>
                </p:oleObj>
              </mc:Choice>
              <mc:Fallback>
                <p:oleObj name="think-cell Slide" r:id="rId63"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6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350520" y="381001"/>
            <a:ext cx="11315700" cy="438150"/>
          </a:xfrm>
          <a:prstGeom prst="rect">
            <a:avLst/>
          </a:prstGeom>
        </p:spPr>
        <p:txBody>
          <a:bodyPr vert="horz" lIns="0" tIns="0" rIns="0" bIns="0" rtlCol="0" anchor="t">
            <a:noAutofit/>
          </a:bodyPr>
          <a:lstStyle/>
          <a:p>
            <a:r>
              <a:rPr lang="en-US"/>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350520" y="1719072"/>
            <a:ext cx="11315700" cy="4023360"/>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504889"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a:solidFill>
                <a:schemeClr val="tx1"/>
              </a:solidFill>
            </a:endParaRPr>
          </a:p>
        </p:txBody>
      </p:sp>
      <p:sp>
        <p:nvSpPr>
          <p:cNvPr id="9" name="Freeform 8">
            <a:extLst>
              <a:ext uri="{FF2B5EF4-FFF2-40B4-BE49-F238E27FC236}">
                <a16:creationId xmlns:a16="http://schemas.microsoft.com/office/drawing/2014/main" id="{B496F443-CBC9-D942-BCF6-03ABB20B2848}"/>
              </a:ext>
            </a:extLst>
          </p:cNvPr>
          <p:cNvSpPr/>
          <p:nvPr userDrawn="1"/>
        </p:nvSpPr>
        <p:spPr>
          <a:xfrm>
            <a:off x="354330" y="6246683"/>
            <a:ext cx="241400" cy="345756"/>
          </a:xfrm>
          <a:custGeom>
            <a:avLst/>
            <a:gdLst>
              <a:gd name="connsiteX0" fmla="*/ 241400 w 241400"/>
              <a:gd name="connsiteY0" fmla="*/ 281835 h 345756"/>
              <a:gd name="connsiteX1" fmla="*/ 241400 w 241400"/>
              <a:gd name="connsiteY1" fmla="*/ 311912 h 345756"/>
              <a:gd name="connsiteX2" fmla="*/ 151992 w 241400"/>
              <a:gd name="connsiteY2" fmla="*/ 333806 h 345756"/>
              <a:gd name="connsiteX3" fmla="*/ 89407 w 241400"/>
              <a:gd name="connsiteY3" fmla="*/ 333806 h 345756"/>
              <a:gd name="connsiteX4" fmla="*/ 0 w 241400"/>
              <a:gd name="connsiteY4" fmla="*/ 345756 h 345756"/>
              <a:gd name="connsiteX5" fmla="*/ 0 w 241400"/>
              <a:gd name="connsiteY5" fmla="*/ 315680 h 345756"/>
              <a:gd name="connsiteX6" fmla="*/ 89407 w 241400"/>
              <a:gd name="connsiteY6" fmla="*/ 303730 h 345756"/>
              <a:gd name="connsiteX7" fmla="*/ 151992 w 241400"/>
              <a:gd name="connsiteY7" fmla="*/ 303730 h 345756"/>
              <a:gd name="connsiteX8" fmla="*/ 241400 w 241400"/>
              <a:gd name="connsiteY8" fmla="*/ 281835 h 345756"/>
              <a:gd name="connsiteX9" fmla="*/ 241400 w 241400"/>
              <a:gd name="connsiteY9" fmla="*/ 231708 h 345756"/>
              <a:gd name="connsiteX10" fmla="*/ 241400 w 241400"/>
              <a:gd name="connsiteY10" fmla="*/ 261785 h 345756"/>
              <a:gd name="connsiteX11" fmla="*/ 151992 w 241400"/>
              <a:gd name="connsiteY11" fmla="*/ 283679 h 345756"/>
              <a:gd name="connsiteX12" fmla="*/ 89407 w 241400"/>
              <a:gd name="connsiteY12" fmla="*/ 283679 h 345756"/>
              <a:gd name="connsiteX13" fmla="*/ 0 w 241400"/>
              <a:gd name="connsiteY13" fmla="*/ 295631 h 345756"/>
              <a:gd name="connsiteX14" fmla="*/ 0 w 241400"/>
              <a:gd name="connsiteY14" fmla="*/ 265553 h 345756"/>
              <a:gd name="connsiteX15" fmla="*/ 89407 w 241400"/>
              <a:gd name="connsiteY15" fmla="*/ 253603 h 345756"/>
              <a:gd name="connsiteX16" fmla="*/ 151992 w 241400"/>
              <a:gd name="connsiteY16" fmla="*/ 253603 h 345756"/>
              <a:gd name="connsiteX17" fmla="*/ 241400 w 241400"/>
              <a:gd name="connsiteY17" fmla="*/ 231708 h 345756"/>
              <a:gd name="connsiteX18" fmla="*/ 208972 w 241400"/>
              <a:gd name="connsiteY18" fmla="*/ 129529 h 345756"/>
              <a:gd name="connsiteX19" fmla="*/ 241399 w 241400"/>
              <a:gd name="connsiteY19" fmla="*/ 129529 h 345756"/>
              <a:gd name="connsiteX20" fmla="*/ 241399 w 241400"/>
              <a:gd name="connsiteY20" fmla="*/ 211987 h 345756"/>
              <a:gd name="connsiteX21" fmla="*/ 208972 w 241400"/>
              <a:gd name="connsiteY21" fmla="*/ 228655 h 345756"/>
              <a:gd name="connsiteX22" fmla="*/ 139314 w 241400"/>
              <a:gd name="connsiteY22" fmla="*/ 129529 h 345756"/>
              <a:gd name="connsiteX23" fmla="*/ 171742 w 241400"/>
              <a:gd name="connsiteY23" fmla="*/ 129529 h 345756"/>
              <a:gd name="connsiteX24" fmla="*/ 171742 w 241400"/>
              <a:gd name="connsiteY24" fmla="*/ 234032 h 345756"/>
              <a:gd name="connsiteX25" fmla="*/ 139314 w 241400"/>
              <a:gd name="connsiteY25" fmla="*/ 234032 h 345756"/>
              <a:gd name="connsiteX26" fmla="*/ 139314 w 241400"/>
              <a:gd name="connsiteY26" fmla="*/ 184360 h 345756"/>
              <a:gd name="connsiteX27" fmla="*/ 69657 w 241400"/>
              <a:gd name="connsiteY27" fmla="*/ 129529 h 345756"/>
              <a:gd name="connsiteX28" fmla="*/ 102085 w 241400"/>
              <a:gd name="connsiteY28" fmla="*/ 129529 h 345756"/>
              <a:gd name="connsiteX29" fmla="*/ 102085 w 241400"/>
              <a:gd name="connsiteY29" fmla="*/ 234032 h 345756"/>
              <a:gd name="connsiteX30" fmla="*/ 69657 w 241400"/>
              <a:gd name="connsiteY30" fmla="*/ 234032 h 345756"/>
              <a:gd name="connsiteX31" fmla="*/ 69657 w 241400"/>
              <a:gd name="connsiteY31" fmla="*/ 184360 h 345756"/>
              <a:gd name="connsiteX32" fmla="*/ 0 w 241400"/>
              <a:gd name="connsiteY32" fmla="*/ 129529 h 345756"/>
              <a:gd name="connsiteX33" fmla="*/ 32428 w 241400"/>
              <a:gd name="connsiteY33" fmla="*/ 129529 h 345756"/>
              <a:gd name="connsiteX34" fmla="*/ 32428 w 241400"/>
              <a:gd name="connsiteY34" fmla="*/ 234032 h 345756"/>
              <a:gd name="connsiteX35" fmla="*/ 0 w 241400"/>
              <a:gd name="connsiteY35" fmla="*/ 234032 h 345756"/>
              <a:gd name="connsiteX36" fmla="*/ 0 w 241400"/>
              <a:gd name="connsiteY36" fmla="*/ 184360 h 345756"/>
              <a:gd name="connsiteX37" fmla="*/ 0 w 241400"/>
              <a:gd name="connsiteY37" fmla="*/ 80523 h 345756"/>
              <a:gd name="connsiteX38" fmla="*/ 241400 w 241400"/>
              <a:gd name="connsiteY38" fmla="*/ 80523 h 345756"/>
              <a:gd name="connsiteX39" fmla="*/ 241400 w 241400"/>
              <a:gd name="connsiteY39" fmla="*/ 109957 h 345756"/>
              <a:gd name="connsiteX40" fmla="*/ 120700 w 241400"/>
              <a:gd name="connsiteY40" fmla="*/ 109957 h 345756"/>
              <a:gd name="connsiteX41" fmla="*/ 0 w 241400"/>
              <a:gd name="connsiteY41" fmla="*/ 109957 h 345756"/>
              <a:gd name="connsiteX42" fmla="*/ 120700 w 241400"/>
              <a:gd name="connsiteY42" fmla="*/ 0 h 345756"/>
              <a:gd name="connsiteX43" fmla="*/ 241400 w 241400"/>
              <a:gd name="connsiteY43" fmla="*/ 40101 h 345756"/>
              <a:gd name="connsiteX44" fmla="*/ 241400 w 241400"/>
              <a:gd name="connsiteY44" fmla="*/ 70498 h 345756"/>
              <a:gd name="connsiteX45" fmla="*/ 120700 w 241400"/>
              <a:gd name="connsiteY45" fmla="*/ 30397 h 345756"/>
              <a:gd name="connsiteX46" fmla="*/ 0 w 241400"/>
              <a:gd name="connsiteY46" fmla="*/ 70498 h 345756"/>
              <a:gd name="connsiteX47" fmla="*/ 0 w 241400"/>
              <a:gd name="connsiteY47" fmla="*/ 40101 h 3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400" h="345756">
                <a:moveTo>
                  <a:pt x="241400" y="281835"/>
                </a:moveTo>
                <a:lnTo>
                  <a:pt x="241400" y="311912"/>
                </a:lnTo>
                <a:cubicBezTo>
                  <a:pt x="240758" y="313681"/>
                  <a:pt x="229057" y="333806"/>
                  <a:pt x="151992" y="333806"/>
                </a:cubicBezTo>
                <a:lnTo>
                  <a:pt x="89407" y="333806"/>
                </a:lnTo>
                <a:cubicBezTo>
                  <a:pt x="10361" y="334411"/>
                  <a:pt x="1505" y="344664"/>
                  <a:pt x="0" y="345756"/>
                </a:cubicBezTo>
                <a:lnTo>
                  <a:pt x="0" y="315680"/>
                </a:lnTo>
                <a:cubicBezTo>
                  <a:pt x="1505" y="314588"/>
                  <a:pt x="10361" y="304335"/>
                  <a:pt x="89407" y="303730"/>
                </a:cubicBezTo>
                <a:lnTo>
                  <a:pt x="151992" y="303730"/>
                </a:lnTo>
                <a:cubicBezTo>
                  <a:pt x="229057" y="303730"/>
                  <a:pt x="240758" y="283604"/>
                  <a:pt x="241400" y="281835"/>
                </a:cubicBezTo>
                <a:close/>
                <a:moveTo>
                  <a:pt x="241400" y="231708"/>
                </a:moveTo>
                <a:lnTo>
                  <a:pt x="241400" y="261785"/>
                </a:lnTo>
                <a:cubicBezTo>
                  <a:pt x="240758" y="263554"/>
                  <a:pt x="229057" y="283679"/>
                  <a:pt x="151992" y="283679"/>
                </a:cubicBezTo>
                <a:lnTo>
                  <a:pt x="89407" y="283679"/>
                </a:lnTo>
                <a:cubicBezTo>
                  <a:pt x="10361" y="284284"/>
                  <a:pt x="1505" y="294539"/>
                  <a:pt x="0" y="295631"/>
                </a:cubicBezTo>
                <a:lnTo>
                  <a:pt x="0" y="265553"/>
                </a:lnTo>
                <a:cubicBezTo>
                  <a:pt x="1505" y="264461"/>
                  <a:pt x="10361" y="254208"/>
                  <a:pt x="89407" y="253603"/>
                </a:cubicBezTo>
                <a:lnTo>
                  <a:pt x="151992" y="253603"/>
                </a:lnTo>
                <a:cubicBezTo>
                  <a:pt x="229057" y="253603"/>
                  <a:pt x="240758" y="233478"/>
                  <a:pt x="241400" y="231708"/>
                </a:cubicBezTo>
                <a:close/>
                <a:moveTo>
                  <a:pt x="208972" y="129529"/>
                </a:moveTo>
                <a:lnTo>
                  <a:pt x="241399" y="129529"/>
                </a:lnTo>
                <a:lnTo>
                  <a:pt x="241399" y="211987"/>
                </a:lnTo>
                <a:cubicBezTo>
                  <a:pt x="240971" y="213169"/>
                  <a:pt x="235558" y="222563"/>
                  <a:pt x="208972" y="228655"/>
                </a:cubicBezTo>
                <a:close/>
                <a:moveTo>
                  <a:pt x="139314" y="129529"/>
                </a:moveTo>
                <a:lnTo>
                  <a:pt x="171742" y="129529"/>
                </a:lnTo>
                <a:lnTo>
                  <a:pt x="171742" y="234032"/>
                </a:lnTo>
                <a:lnTo>
                  <a:pt x="139314" y="234032"/>
                </a:lnTo>
                <a:lnTo>
                  <a:pt x="139314" y="184360"/>
                </a:lnTo>
                <a:close/>
                <a:moveTo>
                  <a:pt x="69657" y="129529"/>
                </a:moveTo>
                <a:lnTo>
                  <a:pt x="102085" y="129529"/>
                </a:lnTo>
                <a:lnTo>
                  <a:pt x="102085" y="234032"/>
                </a:lnTo>
                <a:lnTo>
                  <a:pt x="69657" y="234032"/>
                </a:lnTo>
                <a:lnTo>
                  <a:pt x="69657" y="184360"/>
                </a:lnTo>
                <a:close/>
                <a:moveTo>
                  <a:pt x="0" y="129529"/>
                </a:moveTo>
                <a:lnTo>
                  <a:pt x="32428" y="129529"/>
                </a:lnTo>
                <a:lnTo>
                  <a:pt x="32428" y="234032"/>
                </a:lnTo>
                <a:lnTo>
                  <a:pt x="0" y="234032"/>
                </a:lnTo>
                <a:lnTo>
                  <a:pt x="0" y="184360"/>
                </a:lnTo>
                <a:close/>
                <a:moveTo>
                  <a:pt x="0" y="80523"/>
                </a:moveTo>
                <a:lnTo>
                  <a:pt x="241400" y="80523"/>
                </a:lnTo>
                <a:lnTo>
                  <a:pt x="241400" y="109957"/>
                </a:lnTo>
                <a:lnTo>
                  <a:pt x="120700" y="109957"/>
                </a:lnTo>
                <a:lnTo>
                  <a:pt x="0" y="109957"/>
                </a:lnTo>
                <a:close/>
                <a:moveTo>
                  <a:pt x="120700" y="0"/>
                </a:moveTo>
                <a:lnTo>
                  <a:pt x="241400" y="40101"/>
                </a:lnTo>
                <a:lnTo>
                  <a:pt x="241400" y="70498"/>
                </a:lnTo>
                <a:lnTo>
                  <a:pt x="120700" y="30397"/>
                </a:lnTo>
                <a:lnTo>
                  <a:pt x="0" y="70498"/>
                </a:lnTo>
                <a:lnTo>
                  <a:pt x="0" y="40101"/>
                </a:lnTo>
                <a:close/>
              </a:path>
            </a:pathLst>
          </a:custGeom>
          <a:solidFill>
            <a:srgbClr val="009CA6"/>
          </a:solidFill>
          <a:ln w="171"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9D591A01-D477-A207-9128-C97F20690208}"/>
              </a:ext>
            </a:extLst>
          </p:cNvPr>
          <p:cNvSpPr>
            <a:spLocks noGrp="1"/>
          </p:cNvSpPr>
          <p:nvPr>
            <p:ph type="ftr" sz="quarter" idx="3"/>
          </p:nvPr>
        </p:nvSpPr>
        <p:spPr>
          <a:xfrm>
            <a:off x="4248992" y="6313990"/>
            <a:ext cx="7278757" cy="258926"/>
          </a:xfrm>
          <a:prstGeom prst="rect">
            <a:avLst/>
          </a:prstGeom>
        </p:spPr>
        <p:txBody>
          <a:bodyPr vert="horz" lIns="91440" tIns="45720" rIns="91440" bIns="45720" rtlCol="0" anchor="ctr"/>
          <a:lstStyle>
            <a:lvl1pPr algn="r">
              <a:defRPr lang="en-US" sz="1000" kern="1200" dirty="0" smtClean="0">
                <a:solidFill>
                  <a:schemeClr val="tx1"/>
                </a:solidFill>
                <a:latin typeface="+mn-lt"/>
                <a:ea typeface="+mn-ea"/>
                <a:cs typeface="+mn-cs"/>
              </a:defRPr>
            </a:lvl1pPr>
          </a:lstStyle>
          <a:p>
            <a:r>
              <a:rPr lang="en-US"/>
              <a:t>Edit entity or department by going to Insert &gt; Header &amp; Footer   |   Confidential—do not copy or distribute</a:t>
            </a:r>
          </a:p>
        </p:txBody>
      </p:sp>
    </p:spTree>
    <p:extLst>
      <p:ext uri="{BB962C8B-B14F-4D97-AF65-F5344CB8AC3E}">
        <p14:creationId xmlns:p14="http://schemas.microsoft.com/office/powerpoint/2010/main" val="4049162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216">
          <p15:clr>
            <a:srgbClr val="F26B43"/>
          </p15:clr>
        </p15:guide>
        <p15:guide id="3" pos="746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1.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slideLayout" Target="../slideLayouts/slideLayout19.xml"/><Relationship Id="rId7" Type="http://schemas.openxmlformats.org/officeDocument/2006/relationships/image" Target="../media/image2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4.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9.xml"/><Relationship Id="rId7"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1.emf"/><Relationship Id="rId5" Type="http://schemas.openxmlformats.org/officeDocument/2006/relationships/oleObject" Target="../embeddings/oleObject3.bin"/><Relationship Id="rId10" Type="http://schemas.openxmlformats.org/officeDocument/2006/relationships/image" Target="../media/image28.png"/><Relationship Id="rId4" Type="http://schemas.openxmlformats.org/officeDocument/2006/relationships/notesSlide" Target="../notesSlides/notesSlide5.xml"/><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9.xml"/><Relationship Id="rId7" Type="http://schemas.openxmlformats.org/officeDocument/2006/relationships/image" Target="../media/image29.JP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6.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B0522-5B2C-C23D-A1F4-B9A9C373A02F}"/>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14C85181-664E-7406-4337-046D7A274312}"/>
              </a:ext>
            </a:extLst>
          </p:cNvPr>
          <p:cNvSpPr/>
          <p:nvPr/>
        </p:nvSpPr>
        <p:spPr>
          <a:xfrm>
            <a:off x="244549" y="317201"/>
            <a:ext cx="11685181" cy="6264351"/>
          </a:xfrm>
          <a:prstGeom prst="roundRect">
            <a:avLst>
              <a:gd name="adj" fmla="val 27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2" name="Graphic 5">
            <a:extLst>
              <a:ext uri="{FF2B5EF4-FFF2-40B4-BE49-F238E27FC236}">
                <a16:creationId xmlns:a16="http://schemas.microsoft.com/office/drawing/2014/main" id="{DC5A57EF-C737-7B6B-FFDC-30D86E0F3A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9738" y="645397"/>
            <a:ext cx="2750674" cy="439960"/>
          </a:xfrm>
          <a:prstGeom prst="rect">
            <a:avLst/>
          </a:prstGeom>
        </p:spPr>
      </p:pic>
      <p:sp>
        <p:nvSpPr>
          <p:cNvPr id="14" name="Text Placeholder 2">
            <a:extLst>
              <a:ext uri="{FF2B5EF4-FFF2-40B4-BE49-F238E27FC236}">
                <a16:creationId xmlns:a16="http://schemas.microsoft.com/office/drawing/2014/main" id="{A1CD2920-6CF4-2304-6A14-6998E129611C}"/>
              </a:ext>
            </a:extLst>
          </p:cNvPr>
          <p:cNvSpPr>
            <a:spLocks noGrp="1"/>
          </p:cNvSpPr>
          <p:nvPr>
            <p:ph type="body" sz="quarter" idx="13"/>
          </p:nvPr>
        </p:nvSpPr>
        <p:spPr>
          <a:xfrm>
            <a:off x="512276" y="2784223"/>
            <a:ext cx="11149726" cy="1233120"/>
          </a:xfrm>
        </p:spPr>
        <p:txBody>
          <a:bodyPr/>
          <a:lstStyle/>
          <a:p>
            <a:r>
              <a:rPr lang="en-US" sz="3600" b="1" dirty="0"/>
              <a:t>Association of embryo transfer catheter maneuvers on clinical pregnancy and live birth</a:t>
            </a:r>
          </a:p>
        </p:txBody>
      </p:sp>
      <p:sp>
        <p:nvSpPr>
          <p:cNvPr id="15" name="Text Placeholder 8">
            <a:extLst>
              <a:ext uri="{FF2B5EF4-FFF2-40B4-BE49-F238E27FC236}">
                <a16:creationId xmlns:a16="http://schemas.microsoft.com/office/drawing/2014/main" id="{77C91222-38E0-507C-480C-696BD5DAFDB2}"/>
              </a:ext>
            </a:extLst>
          </p:cNvPr>
          <p:cNvSpPr>
            <a:spLocks noGrp="1"/>
          </p:cNvSpPr>
          <p:nvPr>
            <p:ph type="body" sz="quarter" idx="14"/>
          </p:nvPr>
        </p:nvSpPr>
        <p:spPr>
          <a:xfrm>
            <a:off x="512276" y="3854321"/>
            <a:ext cx="11064028" cy="1233120"/>
          </a:xfrm>
        </p:spPr>
        <p:txBody>
          <a:bodyPr/>
          <a:lstStyle/>
          <a:p>
            <a:pPr lvl="0"/>
            <a:r>
              <a:rPr lang="en-US" dirty="0"/>
              <a:t>Jeremy Applebaum, MD; Sophia H Yin, MD; Elizabeth S Ginsburg, MD; Andrea Lanes, PhD</a:t>
            </a:r>
          </a:p>
        </p:txBody>
      </p:sp>
      <p:sp>
        <p:nvSpPr>
          <p:cNvPr id="16" name="Text Placeholder 9">
            <a:extLst>
              <a:ext uri="{FF2B5EF4-FFF2-40B4-BE49-F238E27FC236}">
                <a16:creationId xmlns:a16="http://schemas.microsoft.com/office/drawing/2014/main" id="{547F27A0-D220-D899-5733-9C67FAAC167E}"/>
              </a:ext>
            </a:extLst>
          </p:cNvPr>
          <p:cNvSpPr>
            <a:spLocks noGrp="1"/>
          </p:cNvSpPr>
          <p:nvPr>
            <p:ph type="body" sz="quarter" idx="15"/>
          </p:nvPr>
        </p:nvSpPr>
        <p:spPr>
          <a:xfrm>
            <a:off x="512276" y="5506637"/>
            <a:ext cx="1882270" cy="419144"/>
          </a:xfrm>
        </p:spPr>
        <p:txBody>
          <a:bodyPr/>
          <a:lstStyle/>
          <a:p>
            <a:r>
              <a:rPr lang="en-US" sz="2000" dirty="0"/>
              <a:t>March 20, 2026</a:t>
            </a:r>
          </a:p>
        </p:txBody>
      </p:sp>
    </p:spTree>
    <p:extLst>
      <p:ext uri="{BB962C8B-B14F-4D97-AF65-F5344CB8AC3E}">
        <p14:creationId xmlns:p14="http://schemas.microsoft.com/office/powerpoint/2010/main" val="48163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8EC6-7803-4E5A-CCD4-E1C9D8D024E5}"/>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CEFFC2B-9E66-D98C-4E9F-CD7061F7F692}"/>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77C4CF29-9DAD-3B24-8B96-35B00F65D5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D7CBB26-7FD8-559A-5EB7-260DB2B9A813}"/>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0168F6E9-3576-A108-7016-50FEE8D6EAF0}"/>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Methods</a:t>
            </a:r>
          </a:p>
        </p:txBody>
      </p:sp>
      <p:sp>
        <p:nvSpPr>
          <p:cNvPr id="19" name="Content Placeholder 2">
            <a:extLst>
              <a:ext uri="{FF2B5EF4-FFF2-40B4-BE49-F238E27FC236}">
                <a16:creationId xmlns:a16="http://schemas.microsoft.com/office/drawing/2014/main" id="{2C4D5283-4C13-2562-5C4D-F447F26F041A}"/>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All patients undergo mock transfer</a:t>
            </a:r>
          </a:p>
          <a:p>
            <a:pPr marL="342900" lvl="0" indent="-342900">
              <a:buFont typeface="Arial" panose="020B0604020202020204" pitchFamily="34" charset="0"/>
              <a:buChar char="•"/>
            </a:pPr>
            <a:r>
              <a:rPr lang="en-US" altLang="en-US" sz="2800" dirty="0">
                <a:solidFill>
                  <a:srgbClr val="000000"/>
                </a:solidFill>
                <a:latin typeface="Calibri"/>
                <a:ea typeface="Calibri" panose="020F0502020204030204" pitchFamily="34" charset="0"/>
              </a:rPr>
              <a:t>Wallace® (</a:t>
            </a:r>
            <a:r>
              <a:rPr lang="en-US" altLang="en-US" sz="2800" dirty="0" err="1">
                <a:solidFill>
                  <a:srgbClr val="000000"/>
                </a:solidFill>
                <a:latin typeface="Calibri"/>
                <a:ea typeface="Calibri" panose="020F0502020204030204" pitchFamily="34" charset="0"/>
              </a:rPr>
              <a:t>CooperSurgical</a:t>
            </a:r>
            <a:r>
              <a:rPr lang="en-US" altLang="en-US" sz="2800" dirty="0">
                <a:solidFill>
                  <a:srgbClr val="000000"/>
                </a:solidFill>
                <a:latin typeface="Calibri"/>
                <a:ea typeface="Calibri" panose="020F0502020204030204" pitchFamily="34" charset="0"/>
              </a:rPr>
              <a:t>) catheter</a:t>
            </a:r>
          </a:p>
          <a:p>
            <a:pPr marL="342900" lvl="0" indent="-342900">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All transfers under ultrasound guidance</a:t>
            </a:r>
          </a:p>
          <a:p>
            <a:pPr marL="342900" lvl="0" indent="-342900">
              <a:buFont typeface="Arial" panose="020B0604020202020204" pitchFamily="34" charset="0"/>
              <a:buChar char="•"/>
            </a:pPr>
            <a:r>
              <a:rPr lang="en-US" sz="2800" dirty="0">
                <a:solidFill>
                  <a:srgbClr val="000000"/>
                </a:solidFill>
                <a:latin typeface="Calibri"/>
                <a:ea typeface="Calibri" panose="020F0502020204030204" pitchFamily="34" charset="0"/>
              </a:rPr>
              <a:t>Trial followed by transfer </a:t>
            </a:r>
          </a:p>
          <a:p>
            <a:pPr marL="342900" lvl="0" indent="-342900">
              <a:buFont typeface="Arial" panose="020B0604020202020204" pitchFamily="34" charset="0"/>
              <a:buChar char="•"/>
            </a:pPr>
            <a:r>
              <a:rPr lang="en-US" sz="2800" dirty="0">
                <a:solidFill>
                  <a:srgbClr val="000000"/>
                </a:solidFill>
                <a:latin typeface="Calibri"/>
                <a:ea typeface="Calibri" panose="020F0502020204030204" pitchFamily="34" charset="0"/>
              </a:rPr>
              <a:t>Physician documents if transfer is subjectively difficult</a:t>
            </a:r>
          </a:p>
          <a:p>
            <a:pPr marL="342900" lvl="0" indent="-342900">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Catheter maneuvers categorized as non-afterload and afterload</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D7C7F4F7-6F7F-9146-9EC6-D6DABA0C42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731" b="21554"/>
          <a:stretch>
            <a:fillRect/>
          </a:stretch>
        </p:blipFill>
        <p:spPr bwMode="auto">
          <a:xfrm>
            <a:off x="2374900" y="4212846"/>
            <a:ext cx="6838950" cy="265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5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67035-BA77-4F66-A0A5-F7874F518E61}"/>
              </a:ext>
            </a:extLst>
          </p:cNvPr>
          <p:cNvSpPr>
            <a:spLocks noGrp="1"/>
          </p:cNvSpPr>
          <p:nvPr>
            <p:ph type="title"/>
          </p:nvPr>
        </p:nvSpPr>
        <p:spPr/>
        <p:txBody>
          <a:bodyPr/>
          <a:lstStyle/>
          <a:p>
            <a:r>
              <a:rPr lang="en-US" dirty="0"/>
              <a:t>Non-afterload maneuvers</a:t>
            </a:r>
          </a:p>
        </p:txBody>
      </p:sp>
      <p:pic>
        <p:nvPicPr>
          <p:cNvPr id="4" name="Picture 3" descr="A diagram of different types of contraceptives&#10;&#10;AI-generated content may be incorrect.">
            <a:extLst>
              <a:ext uri="{FF2B5EF4-FFF2-40B4-BE49-F238E27FC236}">
                <a16:creationId xmlns:a16="http://schemas.microsoft.com/office/drawing/2014/main" id="{CCD096E8-B421-0EF1-754D-4B5E468BC726}"/>
              </a:ext>
            </a:extLst>
          </p:cNvPr>
          <p:cNvPicPr>
            <a:picLocks noChangeAspect="1"/>
          </p:cNvPicPr>
          <p:nvPr/>
        </p:nvPicPr>
        <p:blipFill>
          <a:blip r:embed="rId3">
            <a:extLst>
              <a:ext uri="{28A0092B-C50C-407E-A947-70E740481C1C}">
                <a14:useLocalDpi xmlns:a14="http://schemas.microsoft.com/office/drawing/2010/main" val="0"/>
              </a:ext>
            </a:extLst>
          </a:blip>
          <a:srcRect l="19347" t="11944" r="12624" b="68264"/>
          <a:stretch/>
        </p:blipFill>
        <p:spPr>
          <a:xfrm>
            <a:off x="464820" y="1462088"/>
            <a:ext cx="5705475" cy="2147887"/>
          </a:xfrm>
          <a:prstGeom prst="rect">
            <a:avLst/>
          </a:prstGeom>
        </p:spPr>
      </p:pic>
      <p:pic>
        <p:nvPicPr>
          <p:cNvPr id="5" name="Picture 4" descr="A diagram of different types of contraceptives&#10;&#10;AI-generated content may be incorrect.">
            <a:extLst>
              <a:ext uri="{FF2B5EF4-FFF2-40B4-BE49-F238E27FC236}">
                <a16:creationId xmlns:a16="http://schemas.microsoft.com/office/drawing/2014/main" id="{0A31725E-81EF-1673-FAA0-0EB2D64B13FB}"/>
              </a:ext>
            </a:extLst>
          </p:cNvPr>
          <p:cNvPicPr>
            <a:picLocks noChangeAspect="1"/>
          </p:cNvPicPr>
          <p:nvPr/>
        </p:nvPicPr>
        <p:blipFill>
          <a:blip r:embed="rId3">
            <a:extLst>
              <a:ext uri="{28A0092B-C50C-407E-A947-70E740481C1C}">
                <a14:useLocalDpi xmlns:a14="http://schemas.microsoft.com/office/drawing/2010/main" val="0"/>
              </a:ext>
            </a:extLst>
          </a:blip>
          <a:srcRect l="13337" t="49999" r="8843" b="27152"/>
          <a:stretch/>
        </p:blipFill>
        <p:spPr>
          <a:xfrm>
            <a:off x="6299835" y="1371394"/>
            <a:ext cx="5892165" cy="2238581"/>
          </a:xfrm>
          <a:prstGeom prst="rect">
            <a:avLst/>
          </a:prstGeom>
        </p:spPr>
      </p:pic>
      <p:pic>
        <p:nvPicPr>
          <p:cNvPr id="6" name="Picture 5" descr="A diagram of different types of contraceptives&#10;&#10;AI-generated content may be incorrect.">
            <a:extLst>
              <a:ext uri="{FF2B5EF4-FFF2-40B4-BE49-F238E27FC236}">
                <a16:creationId xmlns:a16="http://schemas.microsoft.com/office/drawing/2014/main" id="{63644B8E-9E77-1C2D-1CB6-696A9D5D2A25}"/>
              </a:ext>
            </a:extLst>
          </p:cNvPr>
          <p:cNvPicPr>
            <a:picLocks noChangeAspect="1"/>
          </p:cNvPicPr>
          <p:nvPr/>
        </p:nvPicPr>
        <p:blipFill>
          <a:blip r:embed="rId4">
            <a:extLst>
              <a:ext uri="{28A0092B-C50C-407E-A947-70E740481C1C}">
                <a14:useLocalDpi xmlns:a14="http://schemas.microsoft.com/office/drawing/2010/main" val="0"/>
              </a:ext>
            </a:extLst>
          </a:blip>
          <a:srcRect l="19347" t="31347" r="12624" b="47639"/>
          <a:stretch/>
        </p:blipFill>
        <p:spPr>
          <a:xfrm>
            <a:off x="464820" y="3943349"/>
            <a:ext cx="5705475" cy="2280557"/>
          </a:xfrm>
          <a:prstGeom prst="rect">
            <a:avLst/>
          </a:prstGeom>
        </p:spPr>
      </p:pic>
      <p:pic>
        <p:nvPicPr>
          <p:cNvPr id="7" name="Picture 6" descr="A diagram of different types of contraceptives&#10;&#10;AI-generated content may be incorrect.">
            <a:extLst>
              <a:ext uri="{FF2B5EF4-FFF2-40B4-BE49-F238E27FC236}">
                <a16:creationId xmlns:a16="http://schemas.microsoft.com/office/drawing/2014/main" id="{FD528CD6-B90B-5DA5-7479-B99CC8FECFFF}"/>
              </a:ext>
            </a:extLst>
          </p:cNvPr>
          <p:cNvPicPr>
            <a:picLocks noChangeAspect="1"/>
          </p:cNvPicPr>
          <p:nvPr/>
        </p:nvPicPr>
        <p:blipFill>
          <a:blip r:embed="rId3">
            <a:extLst>
              <a:ext uri="{28A0092B-C50C-407E-A947-70E740481C1C}">
                <a14:useLocalDpi xmlns:a14="http://schemas.microsoft.com/office/drawing/2010/main" val="0"/>
              </a:ext>
            </a:extLst>
          </a:blip>
          <a:srcRect l="13337" t="70614" r="8843" b="4306"/>
          <a:stretch/>
        </p:blipFill>
        <p:spPr>
          <a:xfrm>
            <a:off x="6299834" y="3677382"/>
            <a:ext cx="5892165" cy="2457244"/>
          </a:xfrm>
          <a:prstGeom prst="rect">
            <a:avLst/>
          </a:prstGeom>
        </p:spPr>
      </p:pic>
    </p:spTree>
    <p:extLst>
      <p:ext uri="{BB962C8B-B14F-4D97-AF65-F5344CB8AC3E}">
        <p14:creationId xmlns:p14="http://schemas.microsoft.com/office/powerpoint/2010/main" val="14343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FB121-37A6-0919-4BA0-77A6B4BF58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FDA21A-C0CD-8C43-33C8-AD5F68166697}"/>
              </a:ext>
            </a:extLst>
          </p:cNvPr>
          <p:cNvSpPr>
            <a:spLocks noGrp="1"/>
          </p:cNvSpPr>
          <p:nvPr>
            <p:ph type="title"/>
          </p:nvPr>
        </p:nvSpPr>
        <p:spPr>
          <a:xfrm>
            <a:off x="315351" y="54220"/>
            <a:ext cx="11315700" cy="438150"/>
          </a:xfrm>
        </p:spPr>
        <p:txBody>
          <a:bodyPr/>
          <a:lstStyle/>
          <a:p>
            <a:r>
              <a:rPr lang="en-US" dirty="0"/>
              <a:t>Afterload maneuvers</a:t>
            </a:r>
          </a:p>
        </p:txBody>
      </p:sp>
      <p:pic>
        <p:nvPicPr>
          <p:cNvPr id="4" name="Picture 3" descr="Diagram of a light bulb&#10;&#10;AI-generated content may be incorrect.">
            <a:extLst>
              <a:ext uri="{FF2B5EF4-FFF2-40B4-BE49-F238E27FC236}">
                <a16:creationId xmlns:a16="http://schemas.microsoft.com/office/drawing/2014/main" id="{30FF4F85-8987-F3E4-BD95-C8041853F4E8}"/>
              </a:ext>
            </a:extLst>
          </p:cNvPr>
          <p:cNvPicPr>
            <a:picLocks noChangeAspect="1"/>
          </p:cNvPicPr>
          <p:nvPr/>
        </p:nvPicPr>
        <p:blipFill>
          <a:blip r:embed="rId3">
            <a:extLst>
              <a:ext uri="{28A0092B-C50C-407E-A947-70E740481C1C}">
                <a14:useLocalDpi xmlns:a14="http://schemas.microsoft.com/office/drawing/2010/main" val="0"/>
              </a:ext>
            </a:extLst>
          </a:blip>
          <a:srcRect l="8304" t="5342" r="7254" b="5811"/>
          <a:stretch/>
        </p:blipFill>
        <p:spPr>
          <a:xfrm>
            <a:off x="1497916" y="492370"/>
            <a:ext cx="4475285" cy="6093070"/>
          </a:xfrm>
          <a:prstGeom prst="rect">
            <a:avLst/>
          </a:prstGeom>
        </p:spPr>
      </p:pic>
      <p:pic>
        <p:nvPicPr>
          <p:cNvPr id="6" name="Picture 5" descr="Diagram of a diagram of a person's body&#10;&#10;AI-generated content may be incorrect.">
            <a:extLst>
              <a:ext uri="{FF2B5EF4-FFF2-40B4-BE49-F238E27FC236}">
                <a16:creationId xmlns:a16="http://schemas.microsoft.com/office/drawing/2014/main" id="{6C5C2E1C-2B13-EDE0-D822-10B78A3D1EFD}"/>
              </a:ext>
            </a:extLst>
          </p:cNvPr>
          <p:cNvPicPr>
            <a:picLocks noChangeAspect="1"/>
          </p:cNvPicPr>
          <p:nvPr/>
        </p:nvPicPr>
        <p:blipFill>
          <a:blip r:embed="rId4">
            <a:extLst>
              <a:ext uri="{28A0092B-C50C-407E-A947-70E740481C1C}">
                <a14:useLocalDpi xmlns:a14="http://schemas.microsoft.com/office/drawing/2010/main" val="0"/>
              </a:ext>
            </a:extLst>
          </a:blip>
          <a:srcRect l="3816" t="6388" r="11742" b="4765"/>
          <a:stretch/>
        </p:blipFill>
        <p:spPr>
          <a:xfrm>
            <a:off x="6218801" y="597877"/>
            <a:ext cx="4475285" cy="6093070"/>
          </a:xfrm>
          <a:prstGeom prst="rect">
            <a:avLst/>
          </a:prstGeom>
        </p:spPr>
      </p:pic>
    </p:spTree>
    <p:extLst>
      <p:ext uri="{BB962C8B-B14F-4D97-AF65-F5344CB8AC3E}">
        <p14:creationId xmlns:p14="http://schemas.microsoft.com/office/powerpoint/2010/main" val="32843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9255-AE67-4AF6-4EDC-D7921EF14B52}"/>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3AC6CB9-6408-6BE1-2068-411F24F9863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9CEFFC2B-9E66-D98C-4E9F-CD7061F7F69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DAE95A0-F8D8-5FF4-C2C9-9B1C673033D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ECD6C89C-1414-E5EC-832E-938EBC976309}"/>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Methods</a:t>
            </a:r>
          </a:p>
        </p:txBody>
      </p:sp>
      <p:sp>
        <p:nvSpPr>
          <p:cNvPr id="19" name="Content Placeholder 2">
            <a:extLst>
              <a:ext uri="{FF2B5EF4-FFF2-40B4-BE49-F238E27FC236}">
                <a16:creationId xmlns:a16="http://schemas.microsoft.com/office/drawing/2014/main" id="{06D52AA6-DF8C-7487-B364-57474665899A}"/>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alibri"/>
              </a:rPr>
              <a:t>Exposure: embryo transfer catheter technique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alibri"/>
              </a:rPr>
              <a:t>Outcome: clinical pregnancy and live birth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alibri"/>
              </a:rPr>
              <a:t>Adjusted relative risk of clinical pregnancy and live birth generated with log binomial regression models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Adjusted for: oocyte age, BMI, uterine factor infertility, rep</a:t>
            </a:r>
            <a:r>
              <a:rPr lang="en-US" sz="2800" dirty="0" err="1">
                <a:solidFill>
                  <a:srgbClr val="000000"/>
                </a:solidFill>
                <a:latin typeface="Calibri"/>
              </a:rPr>
              <a:t>orted</a:t>
            </a:r>
            <a:r>
              <a:rPr lang="en-US" sz="2800" dirty="0">
                <a:solidFill>
                  <a:srgbClr val="000000"/>
                </a:solidFill>
                <a:latin typeface="Calibri"/>
              </a:rPr>
              <a:t> transfer difficulty, stylet, fresh/frozen, embryo stage, embryo quality, donor oocyte use, year</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281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5B359-70E1-31A2-FFD6-FDE81EEFCBC8}"/>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441E2D-AA33-229C-62A4-AEA91823512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522E94E5-F2F0-4CEA-9245-7C5ADD2A838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3727E81-E66D-FF38-C738-4F472ABC1C65}"/>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66093253-6B4D-2331-F265-DACAB6FB2C83}"/>
              </a:ext>
            </a:extLst>
          </p:cNvPr>
          <p:cNvSpPr txBox="1">
            <a:spLocks/>
          </p:cNvSpPr>
          <p:nvPr/>
        </p:nvSpPr>
        <p:spPr>
          <a:xfrm>
            <a:off x="4315984" y="2950742"/>
            <a:ext cx="3560032"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A93"/>
                </a:solidFill>
                <a:effectLst/>
                <a:uLnTx/>
                <a:uFillTx/>
                <a:latin typeface="Georgia"/>
                <a:ea typeface="+mj-ea"/>
                <a:cs typeface="+mj-cs"/>
              </a:rPr>
              <a:t>Results</a:t>
            </a:r>
          </a:p>
        </p:txBody>
      </p:sp>
    </p:spTree>
    <p:extLst>
      <p:ext uri="{BB962C8B-B14F-4D97-AF65-F5344CB8AC3E}">
        <p14:creationId xmlns:p14="http://schemas.microsoft.com/office/powerpoint/2010/main" val="204853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1BDAC-3970-6B73-AFBA-E573F44E8E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279E47-B9F1-C551-C02C-A240308D91AF}"/>
              </a:ext>
            </a:extLst>
          </p:cNvPr>
          <p:cNvSpPr>
            <a:spLocks noGrp="1"/>
          </p:cNvSpPr>
          <p:nvPr>
            <p:ph type="title"/>
          </p:nvPr>
        </p:nvSpPr>
        <p:spPr/>
        <p:txBody>
          <a:bodyPr/>
          <a:lstStyle/>
          <a:p>
            <a:r>
              <a:rPr lang="en-US" dirty="0"/>
              <a:t>Results</a:t>
            </a:r>
          </a:p>
        </p:txBody>
      </p:sp>
      <p:graphicFrame>
        <p:nvGraphicFramePr>
          <p:cNvPr id="2" name="Chart 1">
            <a:extLst>
              <a:ext uri="{FF2B5EF4-FFF2-40B4-BE49-F238E27FC236}">
                <a16:creationId xmlns:a16="http://schemas.microsoft.com/office/drawing/2014/main" id="{2EC0638C-15C8-8B52-534F-4C7C704055D2}"/>
              </a:ext>
            </a:extLst>
          </p:cNvPr>
          <p:cNvGraphicFramePr>
            <a:graphicFrameLocks/>
          </p:cNvGraphicFramePr>
          <p:nvPr>
            <p:extLst>
              <p:ext uri="{D42A27DB-BD31-4B8C-83A1-F6EECF244321}">
                <p14:modId xmlns:p14="http://schemas.microsoft.com/office/powerpoint/2010/main" val="2280147373"/>
              </p:ext>
            </p:extLst>
          </p:nvPr>
        </p:nvGraphicFramePr>
        <p:xfrm>
          <a:off x="2667000" y="66675"/>
          <a:ext cx="11141982" cy="6724649"/>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a:extLst>
              <a:ext uri="{FF2B5EF4-FFF2-40B4-BE49-F238E27FC236}">
                <a16:creationId xmlns:a16="http://schemas.microsoft.com/office/drawing/2014/main" id="{DD74DF94-603E-A8CE-C330-0F2E3AD96DF9}"/>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7,881 embryo transfers</a:t>
            </a:r>
          </a:p>
          <a:p>
            <a:pPr marL="919163" lvl="1" indent="-457200">
              <a:buSzTx/>
            </a:pPr>
            <a:r>
              <a:rPr lang="en-US" sz="2400" dirty="0">
                <a:solidFill>
                  <a:srgbClr val="000000"/>
                </a:solidFill>
                <a:latin typeface="Calibri"/>
              </a:rPr>
              <a:t>5,268 (66.8%) non-afterload</a:t>
            </a:r>
          </a:p>
          <a:p>
            <a:pPr marL="919163" lvl="1" indent="-457200">
              <a:buSzTx/>
            </a:pPr>
            <a:r>
              <a:rPr lang="en-US" sz="2400" dirty="0">
                <a:solidFill>
                  <a:srgbClr val="000000"/>
                </a:solidFill>
                <a:latin typeface="Calibri"/>
              </a:rPr>
              <a:t>2,613 (33.6%) afterload</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5897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A6B8D-3852-32A9-F36D-1497CA481D99}"/>
              </a:ext>
            </a:extLst>
          </p:cNvPr>
          <p:cNvSpPr>
            <a:spLocks noGrp="1"/>
          </p:cNvSpPr>
          <p:nvPr>
            <p:ph type="title"/>
          </p:nvPr>
        </p:nvSpPr>
        <p:spPr>
          <a:xfrm>
            <a:off x="350520" y="177801"/>
            <a:ext cx="11315700" cy="438150"/>
          </a:xfrm>
        </p:spPr>
        <p:txBody>
          <a:bodyPr/>
          <a:lstStyle/>
          <a:p>
            <a:r>
              <a:rPr lang="en-US" dirty="0"/>
              <a:t>Baseline demographics and embryo transfer characteristics</a:t>
            </a:r>
          </a:p>
        </p:txBody>
      </p:sp>
      <p:graphicFrame>
        <p:nvGraphicFramePr>
          <p:cNvPr id="4" name="Table 3">
            <a:extLst>
              <a:ext uri="{FF2B5EF4-FFF2-40B4-BE49-F238E27FC236}">
                <a16:creationId xmlns:a16="http://schemas.microsoft.com/office/drawing/2014/main" id="{CF32E4B8-77D3-3216-0656-014CE69A11B7}"/>
              </a:ext>
            </a:extLst>
          </p:cNvPr>
          <p:cNvGraphicFramePr>
            <a:graphicFrameLocks noGrp="1"/>
          </p:cNvGraphicFramePr>
          <p:nvPr>
            <p:extLst>
              <p:ext uri="{D42A27DB-BD31-4B8C-83A1-F6EECF244321}">
                <p14:modId xmlns:p14="http://schemas.microsoft.com/office/powerpoint/2010/main" val="3913928592"/>
              </p:ext>
            </p:extLst>
          </p:nvPr>
        </p:nvGraphicFramePr>
        <p:xfrm>
          <a:off x="793722" y="696844"/>
          <a:ext cx="10604556" cy="5893099"/>
        </p:xfrm>
        <a:graphic>
          <a:graphicData uri="http://schemas.openxmlformats.org/drawingml/2006/table">
            <a:tbl>
              <a:tblPr firstRow="1" bandRow="1">
                <a:tableStyleId>{5940675A-B579-460E-94D1-54222C63F5DA}</a:tableStyleId>
              </a:tblPr>
              <a:tblGrid>
                <a:gridCol w="3534852">
                  <a:extLst>
                    <a:ext uri="{9D8B030D-6E8A-4147-A177-3AD203B41FA5}">
                      <a16:colId xmlns:a16="http://schemas.microsoft.com/office/drawing/2014/main" val="1339203344"/>
                    </a:ext>
                  </a:extLst>
                </a:gridCol>
                <a:gridCol w="3534852">
                  <a:extLst>
                    <a:ext uri="{9D8B030D-6E8A-4147-A177-3AD203B41FA5}">
                      <a16:colId xmlns:a16="http://schemas.microsoft.com/office/drawing/2014/main" val="1733748049"/>
                    </a:ext>
                  </a:extLst>
                </a:gridCol>
                <a:gridCol w="3534852">
                  <a:extLst>
                    <a:ext uri="{9D8B030D-6E8A-4147-A177-3AD203B41FA5}">
                      <a16:colId xmlns:a16="http://schemas.microsoft.com/office/drawing/2014/main" val="250087808"/>
                    </a:ext>
                  </a:extLst>
                </a:gridCol>
              </a:tblGrid>
              <a:tr h="562680">
                <a:tc>
                  <a:txBody>
                    <a:bodyPr/>
                    <a:lstStyle/>
                    <a:p>
                      <a:endParaRPr lang="en-US" sz="1600" dirty="0"/>
                    </a:p>
                  </a:txBody>
                  <a:tcPr/>
                </a:tc>
                <a:tc>
                  <a:txBody>
                    <a:bodyPr/>
                    <a:lstStyle/>
                    <a:p>
                      <a:pPr algn="ctr"/>
                      <a:r>
                        <a:rPr lang="en-US" sz="1600" b="1" dirty="0"/>
                        <a:t>Non-afterload</a:t>
                      </a:r>
                    </a:p>
                    <a:p>
                      <a:pPr algn="ctr"/>
                      <a:r>
                        <a:rPr lang="en-US" sz="1600" b="1" dirty="0"/>
                        <a:t>N= 5268</a:t>
                      </a:r>
                    </a:p>
                  </a:txBody>
                  <a:tcPr/>
                </a:tc>
                <a:tc>
                  <a:txBody>
                    <a:bodyPr/>
                    <a:lstStyle/>
                    <a:p>
                      <a:pPr algn="ctr"/>
                      <a:r>
                        <a:rPr lang="en-US" sz="1600" b="1" dirty="0"/>
                        <a:t>Afterload</a:t>
                      </a:r>
                    </a:p>
                    <a:p>
                      <a:pPr algn="ctr"/>
                      <a:r>
                        <a:rPr lang="en-US" sz="1600" b="1" dirty="0"/>
                        <a:t>N = 2613</a:t>
                      </a:r>
                    </a:p>
                  </a:txBody>
                  <a:tcPr/>
                </a:tc>
                <a:extLst>
                  <a:ext uri="{0D108BD9-81ED-4DB2-BD59-A6C34878D82A}">
                    <a16:rowId xmlns:a16="http://schemas.microsoft.com/office/drawing/2014/main" val="962996833"/>
                  </a:ext>
                </a:extLst>
              </a:tr>
              <a:tr h="325762">
                <a:tc>
                  <a:txBody>
                    <a:bodyPr/>
                    <a:lstStyle/>
                    <a:p>
                      <a:r>
                        <a:rPr lang="en-US" sz="1600" dirty="0"/>
                        <a:t>Age, mean (SD)</a:t>
                      </a:r>
                    </a:p>
                  </a:txBody>
                  <a:tcPr/>
                </a:tc>
                <a:tc>
                  <a:txBody>
                    <a:bodyPr/>
                    <a:lstStyle/>
                    <a:p>
                      <a:pPr algn="ctr"/>
                      <a:r>
                        <a:rPr lang="en-US" sz="1600" dirty="0"/>
                        <a:t>35.6 (4.4)</a:t>
                      </a:r>
                    </a:p>
                  </a:txBody>
                  <a:tcPr/>
                </a:tc>
                <a:tc>
                  <a:txBody>
                    <a:bodyPr/>
                    <a:lstStyle/>
                    <a:p>
                      <a:pPr algn="ctr"/>
                      <a:r>
                        <a:rPr lang="en-US" sz="1600" dirty="0"/>
                        <a:t>35.4 (4.5)</a:t>
                      </a:r>
                    </a:p>
                  </a:txBody>
                  <a:tcPr/>
                </a:tc>
                <a:extLst>
                  <a:ext uri="{0D108BD9-81ED-4DB2-BD59-A6C34878D82A}">
                    <a16:rowId xmlns:a16="http://schemas.microsoft.com/office/drawing/2014/main" val="3099734692"/>
                  </a:ext>
                </a:extLst>
              </a:tr>
              <a:tr h="325762">
                <a:tc>
                  <a:txBody>
                    <a:bodyPr/>
                    <a:lstStyle/>
                    <a:p>
                      <a:r>
                        <a:rPr lang="en-US" sz="1600" dirty="0"/>
                        <a:t>BMI, mean (SD)</a:t>
                      </a:r>
                    </a:p>
                  </a:txBody>
                  <a:tcPr/>
                </a:tc>
                <a:tc>
                  <a:txBody>
                    <a:bodyPr/>
                    <a:lstStyle/>
                    <a:p>
                      <a:pPr algn="ctr"/>
                      <a:r>
                        <a:rPr lang="en-US" sz="1600" dirty="0"/>
                        <a:t>26.3 (6.8)</a:t>
                      </a:r>
                    </a:p>
                  </a:txBody>
                  <a:tcPr/>
                </a:tc>
                <a:tc>
                  <a:txBody>
                    <a:bodyPr/>
                    <a:lstStyle/>
                    <a:p>
                      <a:pPr algn="ctr"/>
                      <a:r>
                        <a:rPr lang="en-US" sz="1600" dirty="0"/>
                        <a:t>27.0 (7.6)</a:t>
                      </a:r>
                    </a:p>
                  </a:txBody>
                  <a:tcPr/>
                </a:tc>
                <a:extLst>
                  <a:ext uri="{0D108BD9-81ED-4DB2-BD59-A6C34878D82A}">
                    <a16:rowId xmlns:a16="http://schemas.microsoft.com/office/drawing/2014/main" val="3921187417"/>
                  </a:ext>
                </a:extLst>
              </a:tr>
              <a:tr h="325762">
                <a:tc>
                  <a:txBody>
                    <a:bodyPr/>
                    <a:lstStyle/>
                    <a:p>
                      <a:r>
                        <a:rPr lang="en-US" sz="1600" dirty="0"/>
                        <a:t>Uterine factor, n(%)</a:t>
                      </a:r>
                    </a:p>
                  </a:txBody>
                  <a:tcPr/>
                </a:tc>
                <a:tc>
                  <a:txBody>
                    <a:bodyPr/>
                    <a:lstStyle/>
                    <a:p>
                      <a:pPr algn="ctr"/>
                      <a:r>
                        <a:rPr lang="en-US" sz="1600" dirty="0"/>
                        <a:t>67 (1.3%)</a:t>
                      </a:r>
                    </a:p>
                  </a:txBody>
                  <a:tcPr/>
                </a:tc>
                <a:tc>
                  <a:txBody>
                    <a:bodyPr/>
                    <a:lstStyle/>
                    <a:p>
                      <a:pPr algn="ctr"/>
                      <a:r>
                        <a:rPr lang="en-US" sz="1600" dirty="0"/>
                        <a:t>32 (0.9%)</a:t>
                      </a:r>
                    </a:p>
                  </a:txBody>
                  <a:tcPr/>
                </a:tc>
                <a:extLst>
                  <a:ext uri="{0D108BD9-81ED-4DB2-BD59-A6C34878D82A}">
                    <a16:rowId xmlns:a16="http://schemas.microsoft.com/office/drawing/2014/main" val="2944545162"/>
                  </a:ext>
                </a:extLst>
              </a:tr>
              <a:tr h="325762">
                <a:tc>
                  <a:txBody>
                    <a:bodyPr/>
                    <a:lstStyle/>
                    <a:p>
                      <a:r>
                        <a:rPr lang="en-US" sz="1600" dirty="0"/>
                        <a:t>Donor oocyte, n(%)</a:t>
                      </a:r>
                    </a:p>
                  </a:txBody>
                  <a:tcPr/>
                </a:tc>
                <a:tc>
                  <a:txBody>
                    <a:bodyPr/>
                    <a:lstStyle/>
                    <a:p>
                      <a:pPr algn="ctr"/>
                      <a:r>
                        <a:rPr lang="en-US" sz="1600" dirty="0"/>
                        <a:t>231 (4.4%)</a:t>
                      </a:r>
                    </a:p>
                  </a:txBody>
                  <a:tcPr/>
                </a:tc>
                <a:tc>
                  <a:txBody>
                    <a:bodyPr/>
                    <a:lstStyle/>
                    <a:p>
                      <a:pPr algn="ctr"/>
                      <a:r>
                        <a:rPr lang="en-US" sz="1600" dirty="0"/>
                        <a:t>94 (3.6%)</a:t>
                      </a:r>
                    </a:p>
                  </a:txBody>
                  <a:tcPr/>
                </a:tc>
                <a:extLst>
                  <a:ext uri="{0D108BD9-81ED-4DB2-BD59-A6C34878D82A}">
                    <a16:rowId xmlns:a16="http://schemas.microsoft.com/office/drawing/2014/main" val="1863883973"/>
                  </a:ext>
                </a:extLst>
              </a:tr>
              <a:tr h="325762">
                <a:tc>
                  <a:txBody>
                    <a:bodyPr/>
                    <a:lstStyle/>
                    <a:p>
                      <a:r>
                        <a:rPr lang="en-US" sz="1600" dirty="0"/>
                        <a:t>PGT, n(%)</a:t>
                      </a:r>
                    </a:p>
                  </a:txBody>
                  <a:tcPr/>
                </a:tc>
                <a:tc>
                  <a:txBody>
                    <a:bodyPr/>
                    <a:lstStyle/>
                    <a:p>
                      <a:pPr algn="ctr"/>
                      <a:r>
                        <a:rPr lang="en-US" sz="1600" dirty="0"/>
                        <a:t>766 (14.9%)</a:t>
                      </a:r>
                    </a:p>
                  </a:txBody>
                  <a:tcPr/>
                </a:tc>
                <a:tc>
                  <a:txBody>
                    <a:bodyPr/>
                    <a:lstStyle/>
                    <a:p>
                      <a:pPr algn="ctr"/>
                      <a:r>
                        <a:rPr lang="en-US" sz="1600" dirty="0"/>
                        <a:t>421 (16.1%)</a:t>
                      </a:r>
                    </a:p>
                  </a:txBody>
                  <a:tcPr/>
                </a:tc>
                <a:extLst>
                  <a:ext uri="{0D108BD9-81ED-4DB2-BD59-A6C34878D82A}">
                    <a16:rowId xmlns:a16="http://schemas.microsoft.com/office/drawing/2014/main" val="775463108"/>
                  </a:ext>
                </a:extLst>
              </a:tr>
              <a:tr h="325762">
                <a:tc>
                  <a:txBody>
                    <a:bodyPr/>
                    <a:lstStyle/>
                    <a:p>
                      <a:r>
                        <a:rPr lang="en-US" sz="1600" dirty="0"/>
                        <a:t>Frozen transfer, n(%)</a:t>
                      </a:r>
                    </a:p>
                  </a:txBody>
                  <a:tcPr/>
                </a:tc>
                <a:tc>
                  <a:txBody>
                    <a:bodyPr/>
                    <a:lstStyle/>
                    <a:p>
                      <a:pPr algn="ctr"/>
                      <a:r>
                        <a:rPr lang="en-US" sz="1600" dirty="0"/>
                        <a:t>1555 (29.6%)</a:t>
                      </a:r>
                    </a:p>
                  </a:txBody>
                  <a:tcPr/>
                </a:tc>
                <a:tc>
                  <a:txBody>
                    <a:bodyPr/>
                    <a:lstStyle/>
                    <a:p>
                      <a:pPr algn="ctr"/>
                      <a:r>
                        <a:rPr lang="en-US" sz="1600" dirty="0"/>
                        <a:t>812 (31.0%)</a:t>
                      </a:r>
                    </a:p>
                  </a:txBody>
                  <a:tcPr/>
                </a:tc>
                <a:extLst>
                  <a:ext uri="{0D108BD9-81ED-4DB2-BD59-A6C34878D82A}">
                    <a16:rowId xmlns:a16="http://schemas.microsoft.com/office/drawing/2014/main" val="3921725750"/>
                  </a:ext>
                </a:extLst>
              </a:tr>
              <a:tr h="325762">
                <a:tc>
                  <a:txBody>
                    <a:bodyPr/>
                    <a:lstStyle/>
                    <a:p>
                      <a:r>
                        <a:rPr lang="en-US" sz="1600" dirty="0"/>
                        <a:t>Blastocyst transfer, n(%)</a:t>
                      </a:r>
                    </a:p>
                  </a:txBody>
                  <a:tcPr/>
                </a:tc>
                <a:tc>
                  <a:txBody>
                    <a:bodyPr/>
                    <a:lstStyle/>
                    <a:p>
                      <a:pPr algn="ctr"/>
                      <a:r>
                        <a:rPr lang="en-US" sz="1600" dirty="0"/>
                        <a:t>2925 (55.6%)</a:t>
                      </a:r>
                    </a:p>
                  </a:txBody>
                  <a:tcPr/>
                </a:tc>
                <a:tc>
                  <a:txBody>
                    <a:bodyPr/>
                    <a:lstStyle/>
                    <a:p>
                      <a:pPr algn="ctr"/>
                      <a:r>
                        <a:rPr lang="en-US" sz="1600" dirty="0"/>
                        <a:t>1678 (64.2%)</a:t>
                      </a:r>
                    </a:p>
                  </a:txBody>
                  <a:tcPr/>
                </a:tc>
                <a:extLst>
                  <a:ext uri="{0D108BD9-81ED-4DB2-BD59-A6C34878D82A}">
                    <a16:rowId xmlns:a16="http://schemas.microsoft.com/office/drawing/2014/main" val="2139890720"/>
                  </a:ext>
                </a:extLst>
              </a:tr>
              <a:tr h="393046">
                <a:tc>
                  <a:txBody>
                    <a:bodyPr/>
                    <a:lstStyle/>
                    <a:p>
                      <a:r>
                        <a:rPr lang="en-US" sz="1600" dirty="0"/>
                        <a:t># Embryos transferred, mean (SD)</a:t>
                      </a:r>
                    </a:p>
                  </a:txBody>
                  <a:tcPr/>
                </a:tc>
                <a:tc>
                  <a:txBody>
                    <a:bodyPr/>
                    <a:lstStyle/>
                    <a:p>
                      <a:pPr algn="ctr"/>
                      <a:r>
                        <a:rPr lang="en-US" sz="1600" dirty="0"/>
                        <a:t>1.6 (1.0)</a:t>
                      </a:r>
                    </a:p>
                  </a:txBody>
                  <a:tcPr/>
                </a:tc>
                <a:tc>
                  <a:txBody>
                    <a:bodyPr/>
                    <a:lstStyle/>
                    <a:p>
                      <a:pPr algn="ctr"/>
                      <a:r>
                        <a:rPr lang="en-US" sz="1600" dirty="0"/>
                        <a:t>1.5 (1.0)</a:t>
                      </a:r>
                    </a:p>
                  </a:txBody>
                  <a:tcPr/>
                </a:tc>
                <a:extLst>
                  <a:ext uri="{0D108BD9-81ED-4DB2-BD59-A6C34878D82A}">
                    <a16:rowId xmlns:a16="http://schemas.microsoft.com/office/drawing/2014/main" val="1163979738"/>
                  </a:ext>
                </a:extLst>
              </a:tr>
              <a:tr h="325762">
                <a:tc>
                  <a:txBody>
                    <a:bodyPr/>
                    <a:lstStyle/>
                    <a:p>
                      <a:r>
                        <a:rPr lang="en-US" sz="1600" dirty="0"/>
                        <a:t>Attending transfer, n(%)</a:t>
                      </a:r>
                    </a:p>
                  </a:txBody>
                  <a:tcPr/>
                </a:tc>
                <a:tc>
                  <a:txBody>
                    <a:bodyPr/>
                    <a:lstStyle/>
                    <a:p>
                      <a:pPr algn="ctr"/>
                      <a:r>
                        <a:rPr lang="en-US" sz="1600" dirty="0"/>
                        <a:t>2652 (50.3%)</a:t>
                      </a:r>
                    </a:p>
                  </a:txBody>
                  <a:tcPr/>
                </a:tc>
                <a:tc>
                  <a:txBody>
                    <a:bodyPr/>
                    <a:lstStyle/>
                    <a:p>
                      <a:pPr algn="ctr"/>
                      <a:r>
                        <a:rPr lang="en-US" sz="1600" dirty="0"/>
                        <a:t>1127 (43.1%)</a:t>
                      </a:r>
                    </a:p>
                  </a:txBody>
                  <a:tcPr/>
                </a:tc>
                <a:extLst>
                  <a:ext uri="{0D108BD9-81ED-4DB2-BD59-A6C34878D82A}">
                    <a16:rowId xmlns:a16="http://schemas.microsoft.com/office/drawing/2014/main" val="721030331"/>
                  </a:ext>
                </a:extLst>
              </a:tr>
              <a:tr h="325762">
                <a:tc>
                  <a:txBody>
                    <a:bodyPr/>
                    <a:lstStyle/>
                    <a:p>
                      <a:r>
                        <a:rPr lang="en-US" sz="1600" dirty="0"/>
                        <a:t>Stylet, n(%)</a:t>
                      </a:r>
                    </a:p>
                  </a:txBody>
                  <a:tcPr/>
                </a:tc>
                <a:tc>
                  <a:txBody>
                    <a:bodyPr/>
                    <a:lstStyle/>
                    <a:p>
                      <a:pPr algn="ctr"/>
                      <a:r>
                        <a:rPr lang="en-US" sz="1600" dirty="0"/>
                        <a:t>1 (0.0%)</a:t>
                      </a:r>
                    </a:p>
                  </a:txBody>
                  <a:tcPr/>
                </a:tc>
                <a:tc>
                  <a:txBody>
                    <a:bodyPr/>
                    <a:lstStyle/>
                    <a:p>
                      <a:pPr algn="ctr"/>
                      <a:r>
                        <a:rPr lang="en-US" sz="1600" dirty="0"/>
                        <a:t>125 (4.8%)</a:t>
                      </a:r>
                    </a:p>
                  </a:txBody>
                  <a:tcPr/>
                </a:tc>
                <a:extLst>
                  <a:ext uri="{0D108BD9-81ED-4DB2-BD59-A6C34878D82A}">
                    <a16:rowId xmlns:a16="http://schemas.microsoft.com/office/drawing/2014/main" val="1573681284"/>
                  </a:ext>
                </a:extLst>
              </a:tr>
              <a:tr h="325762">
                <a:tc>
                  <a:txBody>
                    <a:bodyPr/>
                    <a:lstStyle/>
                    <a:p>
                      <a:r>
                        <a:rPr lang="en-US" sz="1600" dirty="0"/>
                        <a:t>Difficulty, n(%)</a:t>
                      </a:r>
                    </a:p>
                  </a:txBody>
                  <a:tcPr/>
                </a:tc>
                <a:tc>
                  <a:txBody>
                    <a:bodyPr/>
                    <a:lstStyle/>
                    <a:p>
                      <a:pPr algn="ctr"/>
                      <a:r>
                        <a:rPr lang="en-US" sz="1600" dirty="0"/>
                        <a:t>556 (10.6%)</a:t>
                      </a:r>
                    </a:p>
                  </a:txBody>
                  <a:tcPr/>
                </a:tc>
                <a:tc>
                  <a:txBody>
                    <a:bodyPr/>
                    <a:lstStyle/>
                    <a:p>
                      <a:pPr algn="ctr"/>
                      <a:r>
                        <a:rPr lang="en-US" sz="1600" dirty="0"/>
                        <a:t>1512 (57.9%)</a:t>
                      </a:r>
                    </a:p>
                  </a:txBody>
                  <a:tcPr/>
                </a:tc>
                <a:extLst>
                  <a:ext uri="{0D108BD9-81ED-4DB2-BD59-A6C34878D82A}">
                    <a16:rowId xmlns:a16="http://schemas.microsoft.com/office/drawing/2014/main" val="2940549859"/>
                  </a:ext>
                </a:extLst>
              </a:tr>
              <a:tr h="325762">
                <a:tc>
                  <a:txBody>
                    <a:bodyPr/>
                    <a:lstStyle/>
                    <a:p>
                      <a:r>
                        <a:rPr lang="en-US" sz="1600" dirty="0"/>
                        <a:t>Mucus/blood, n(%)</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79506562"/>
                  </a:ext>
                </a:extLst>
              </a:tr>
              <a:tr h="325762">
                <a:tc>
                  <a:txBody>
                    <a:bodyPr/>
                    <a:lstStyle/>
                    <a:p>
                      <a:pPr algn="r"/>
                      <a:r>
                        <a:rPr lang="en-US" sz="1600" dirty="0"/>
                        <a:t>Mucus</a:t>
                      </a:r>
                    </a:p>
                  </a:txBody>
                  <a:tcPr/>
                </a:tc>
                <a:tc>
                  <a:txBody>
                    <a:bodyPr/>
                    <a:lstStyle/>
                    <a:p>
                      <a:pPr algn="ctr"/>
                      <a:r>
                        <a:rPr lang="en-US" sz="1600" dirty="0"/>
                        <a:t>381 (7.2%)</a:t>
                      </a:r>
                    </a:p>
                  </a:txBody>
                  <a:tcPr/>
                </a:tc>
                <a:tc>
                  <a:txBody>
                    <a:bodyPr/>
                    <a:lstStyle/>
                    <a:p>
                      <a:pPr algn="ctr"/>
                      <a:r>
                        <a:rPr lang="en-US" sz="1600" dirty="0"/>
                        <a:t>277 (10.6%)</a:t>
                      </a:r>
                    </a:p>
                  </a:txBody>
                  <a:tcPr/>
                </a:tc>
                <a:extLst>
                  <a:ext uri="{0D108BD9-81ED-4DB2-BD59-A6C34878D82A}">
                    <a16:rowId xmlns:a16="http://schemas.microsoft.com/office/drawing/2014/main" val="3953156672"/>
                  </a:ext>
                </a:extLst>
              </a:tr>
              <a:tr h="325762">
                <a:tc>
                  <a:txBody>
                    <a:bodyPr/>
                    <a:lstStyle/>
                    <a:p>
                      <a:pPr algn="r"/>
                      <a:r>
                        <a:rPr lang="en-US" sz="1600" dirty="0"/>
                        <a:t>Blood</a:t>
                      </a:r>
                    </a:p>
                  </a:txBody>
                  <a:tcPr/>
                </a:tc>
                <a:tc>
                  <a:txBody>
                    <a:bodyPr/>
                    <a:lstStyle/>
                    <a:p>
                      <a:pPr algn="ctr"/>
                      <a:r>
                        <a:rPr lang="en-US" sz="1600" dirty="0"/>
                        <a:t>232 (4.4%)</a:t>
                      </a:r>
                    </a:p>
                  </a:txBody>
                  <a:tcPr/>
                </a:tc>
                <a:tc>
                  <a:txBody>
                    <a:bodyPr/>
                    <a:lstStyle/>
                    <a:p>
                      <a:pPr algn="ctr"/>
                      <a:r>
                        <a:rPr lang="en-US" sz="1600" dirty="0"/>
                        <a:t>394 (15.1%)</a:t>
                      </a:r>
                    </a:p>
                  </a:txBody>
                  <a:tcPr/>
                </a:tc>
                <a:extLst>
                  <a:ext uri="{0D108BD9-81ED-4DB2-BD59-A6C34878D82A}">
                    <a16:rowId xmlns:a16="http://schemas.microsoft.com/office/drawing/2014/main" val="1469544530"/>
                  </a:ext>
                </a:extLst>
              </a:tr>
              <a:tr h="562293">
                <a:tc>
                  <a:txBody>
                    <a:bodyPr/>
                    <a:lstStyle/>
                    <a:p>
                      <a:pPr algn="l"/>
                      <a:r>
                        <a:rPr lang="en-US" sz="1600" dirty="0"/>
                        <a:t>Excellent/good embryo quality, n(%)</a:t>
                      </a:r>
                    </a:p>
                  </a:txBody>
                  <a:tcPr/>
                </a:tc>
                <a:tc>
                  <a:txBody>
                    <a:bodyPr/>
                    <a:lstStyle/>
                    <a:p>
                      <a:pPr algn="ctr"/>
                      <a:r>
                        <a:rPr lang="en-US" sz="1600" dirty="0"/>
                        <a:t>3598 (68.3%)</a:t>
                      </a:r>
                    </a:p>
                  </a:txBody>
                  <a:tcPr/>
                </a:tc>
                <a:tc>
                  <a:txBody>
                    <a:bodyPr/>
                    <a:lstStyle/>
                    <a:p>
                      <a:pPr algn="ctr"/>
                      <a:r>
                        <a:rPr lang="en-US" sz="1600" dirty="0"/>
                        <a:t>1833 (70.1%)</a:t>
                      </a:r>
                    </a:p>
                  </a:txBody>
                  <a:tcPr/>
                </a:tc>
                <a:extLst>
                  <a:ext uri="{0D108BD9-81ED-4DB2-BD59-A6C34878D82A}">
                    <a16:rowId xmlns:a16="http://schemas.microsoft.com/office/drawing/2014/main" val="1207964435"/>
                  </a:ext>
                </a:extLst>
              </a:tr>
            </a:tbl>
          </a:graphicData>
        </a:graphic>
      </p:graphicFrame>
      <p:sp>
        <p:nvSpPr>
          <p:cNvPr id="5" name="Flowchart: Process 4">
            <a:extLst>
              <a:ext uri="{FF2B5EF4-FFF2-40B4-BE49-F238E27FC236}">
                <a16:creationId xmlns:a16="http://schemas.microsoft.com/office/drawing/2014/main" id="{BF0E6763-00FD-671E-4F97-B477F0B479FE}"/>
              </a:ext>
            </a:extLst>
          </p:cNvPr>
          <p:cNvSpPr/>
          <p:nvPr/>
        </p:nvSpPr>
        <p:spPr>
          <a:xfrm>
            <a:off x="820882" y="4364182"/>
            <a:ext cx="10557163" cy="301336"/>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Flowchart: Process 5">
            <a:extLst>
              <a:ext uri="{FF2B5EF4-FFF2-40B4-BE49-F238E27FC236}">
                <a16:creationId xmlns:a16="http://schemas.microsoft.com/office/drawing/2014/main" id="{5F119C5E-78FA-8977-E6D2-B94F3B2D63A0}"/>
              </a:ext>
            </a:extLst>
          </p:cNvPr>
          <p:cNvSpPr/>
          <p:nvPr/>
        </p:nvSpPr>
        <p:spPr>
          <a:xfrm>
            <a:off x="817418" y="4715238"/>
            <a:ext cx="10557163" cy="301336"/>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lowchart: Process 6">
            <a:extLst>
              <a:ext uri="{FF2B5EF4-FFF2-40B4-BE49-F238E27FC236}">
                <a16:creationId xmlns:a16="http://schemas.microsoft.com/office/drawing/2014/main" id="{1A7A2141-A1B3-7758-7EFD-A118FECD2708}"/>
              </a:ext>
            </a:extLst>
          </p:cNvPr>
          <p:cNvSpPr/>
          <p:nvPr/>
        </p:nvSpPr>
        <p:spPr>
          <a:xfrm>
            <a:off x="793722" y="5715000"/>
            <a:ext cx="10557163" cy="329045"/>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054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08542258-05CD-4108-CDEB-068FA9DA4999}"/>
              </a:ext>
            </a:extLst>
          </p:cNvPr>
          <p:cNvSpPr/>
          <p:nvPr/>
        </p:nvSpPr>
        <p:spPr>
          <a:xfrm>
            <a:off x="350520" y="6121101"/>
            <a:ext cx="402515" cy="6208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9CEA90DF-0D55-439B-D58F-049962A48397}"/>
              </a:ext>
            </a:extLst>
          </p:cNvPr>
          <p:cNvSpPr>
            <a:spLocks noGrp="1"/>
          </p:cNvSpPr>
          <p:nvPr>
            <p:ph type="title"/>
          </p:nvPr>
        </p:nvSpPr>
        <p:spPr/>
        <p:txBody>
          <a:bodyPr/>
          <a:lstStyle/>
          <a:p>
            <a:r>
              <a:rPr lang="en-US" dirty="0"/>
              <a:t>Adjusted relative risk of clinical pregnancy and live birth</a:t>
            </a:r>
          </a:p>
        </p:txBody>
      </p:sp>
      <p:graphicFrame>
        <p:nvGraphicFramePr>
          <p:cNvPr id="4" name="Table 3">
            <a:extLst>
              <a:ext uri="{FF2B5EF4-FFF2-40B4-BE49-F238E27FC236}">
                <a16:creationId xmlns:a16="http://schemas.microsoft.com/office/drawing/2014/main" id="{D2C9E1D6-C0CD-0D1C-B54F-F288B6ABCA70}"/>
              </a:ext>
            </a:extLst>
          </p:cNvPr>
          <p:cNvGraphicFramePr>
            <a:graphicFrameLocks noGrp="1"/>
          </p:cNvGraphicFramePr>
          <p:nvPr>
            <p:extLst>
              <p:ext uri="{D42A27DB-BD31-4B8C-83A1-F6EECF244321}">
                <p14:modId xmlns:p14="http://schemas.microsoft.com/office/powerpoint/2010/main" val="2485764381"/>
              </p:ext>
            </p:extLst>
          </p:nvPr>
        </p:nvGraphicFramePr>
        <p:xfrm>
          <a:off x="551777" y="3683081"/>
          <a:ext cx="10791144" cy="3081701"/>
        </p:xfrm>
        <a:graphic>
          <a:graphicData uri="http://schemas.openxmlformats.org/drawingml/2006/table">
            <a:tbl>
              <a:tblPr firstRow="1" firstCol="1" bandRow="1">
                <a:tableStyleId>{5940675A-B579-460E-94D1-54222C63F5DA}</a:tableStyleId>
              </a:tblPr>
              <a:tblGrid>
                <a:gridCol w="1626754">
                  <a:extLst>
                    <a:ext uri="{9D8B030D-6E8A-4147-A177-3AD203B41FA5}">
                      <a16:colId xmlns:a16="http://schemas.microsoft.com/office/drawing/2014/main" val="3350926764"/>
                    </a:ext>
                  </a:extLst>
                </a:gridCol>
                <a:gridCol w="1495402">
                  <a:extLst>
                    <a:ext uri="{9D8B030D-6E8A-4147-A177-3AD203B41FA5}">
                      <a16:colId xmlns:a16="http://schemas.microsoft.com/office/drawing/2014/main" val="2421360974"/>
                    </a:ext>
                  </a:extLst>
                </a:gridCol>
                <a:gridCol w="1385973">
                  <a:extLst>
                    <a:ext uri="{9D8B030D-6E8A-4147-A177-3AD203B41FA5}">
                      <a16:colId xmlns:a16="http://schemas.microsoft.com/office/drawing/2014/main" val="2268299533"/>
                    </a:ext>
                  </a:extLst>
                </a:gridCol>
                <a:gridCol w="1586899">
                  <a:extLst>
                    <a:ext uri="{9D8B030D-6E8A-4147-A177-3AD203B41FA5}">
                      <a16:colId xmlns:a16="http://schemas.microsoft.com/office/drawing/2014/main" val="3516798798"/>
                    </a:ext>
                  </a:extLst>
                </a:gridCol>
                <a:gridCol w="1570754">
                  <a:extLst>
                    <a:ext uri="{9D8B030D-6E8A-4147-A177-3AD203B41FA5}">
                      <a16:colId xmlns:a16="http://schemas.microsoft.com/office/drawing/2014/main" val="477390616"/>
                    </a:ext>
                  </a:extLst>
                </a:gridCol>
                <a:gridCol w="1562681">
                  <a:extLst>
                    <a:ext uri="{9D8B030D-6E8A-4147-A177-3AD203B41FA5}">
                      <a16:colId xmlns:a16="http://schemas.microsoft.com/office/drawing/2014/main" val="4291574052"/>
                    </a:ext>
                  </a:extLst>
                </a:gridCol>
                <a:gridCol w="1562681">
                  <a:extLst>
                    <a:ext uri="{9D8B030D-6E8A-4147-A177-3AD203B41FA5}">
                      <a16:colId xmlns:a16="http://schemas.microsoft.com/office/drawing/2014/main" val="1499277994"/>
                    </a:ext>
                  </a:extLst>
                </a:gridCol>
              </a:tblGrid>
              <a:tr h="263605">
                <a:tc rowSpan="2">
                  <a:txBody>
                    <a:bodyPr/>
                    <a:lstStyle/>
                    <a:p>
                      <a:pPr marL="0" marR="0" algn="ctr">
                        <a:lnSpc>
                          <a:spcPct val="115000"/>
                        </a:lnSpc>
                        <a:spcAft>
                          <a:spcPts val="1000"/>
                        </a:spcAft>
                        <a:buNone/>
                      </a:pPr>
                      <a:r>
                        <a:rPr lang="en-US" sz="1800" dirty="0">
                          <a:effectLst/>
                        </a:rPr>
                        <a:t> </a:t>
                      </a:r>
                      <a:endParaRPr lang="en-US" sz="1800" dirty="0">
                        <a:effectLst/>
                        <a:latin typeface="Aptos" panose="020B0004020202020204" pitchFamily="34" charset="0"/>
                        <a:cs typeface="Times New Roman" panose="02020603050405020304" pitchFamily="18" charset="0"/>
                      </a:endParaRPr>
                    </a:p>
                  </a:txBody>
                  <a:tcPr marL="55785" marR="55785" marT="0" marB="0" anchor="ctr"/>
                </a:tc>
                <a:tc gridSpan="4">
                  <a:txBody>
                    <a:bodyPr/>
                    <a:lstStyle/>
                    <a:p>
                      <a:pPr marL="0" marR="0" algn="ctr">
                        <a:lnSpc>
                          <a:spcPct val="115000"/>
                        </a:lnSpc>
                        <a:spcAft>
                          <a:spcPts val="1000"/>
                        </a:spcAft>
                        <a:buNone/>
                      </a:pPr>
                      <a:r>
                        <a:rPr lang="en-US" sz="1800" b="1" dirty="0">
                          <a:effectLst/>
                        </a:rPr>
                        <a:t>Non-afterload</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Aft>
                          <a:spcPts val="1000"/>
                        </a:spcAft>
                        <a:buNone/>
                      </a:pPr>
                      <a:r>
                        <a:rPr lang="en-US" sz="1800" b="1" dirty="0">
                          <a:effectLst/>
                        </a:rPr>
                        <a:t>Afterload</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hMerge="1">
                  <a:txBody>
                    <a:bodyPr/>
                    <a:lstStyle/>
                    <a:p>
                      <a:endParaRPr lang="en-US"/>
                    </a:p>
                  </a:txBody>
                  <a:tcPr/>
                </a:tc>
                <a:extLst>
                  <a:ext uri="{0D108BD9-81ED-4DB2-BD59-A6C34878D82A}">
                    <a16:rowId xmlns:a16="http://schemas.microsoft.com/office/drawing/2014/main" val="633321675"/>
                  </a:ext>
                </a:extLst>
              </a:tr>
              <a:tr h="1433047">
                <a:tc vMerge="1">
                  <a:txBody>
                    <a:bodyPr/>
                    <a:lstStyle/>
                    <a:p>
                      <a:endParaRPr dirty="0"/>
                    </a:p>
                  </a:txBody>
                  <a:tcPr marL="55785" marR="55785" marT="0" marB="0" anchor="ctr"/>
                </a:tc>
                <a:tc>
                  <a:txBody>
                    <a:bodyPr/>
                    <a:lstStyle/>
                    <a:p>
                      <a:pPr marL="0" marR="0" algn="ctr">
                        <a:lnSpc>
                          <a:spcPct val="115000"/>
                        </a:lnSpc>
                        <a:spcAft>
                          <a:spcPts val="1000"/>
                        </a:spcAft>
                        <a:buNone/>
                      </a:pPr>
                      <a:r>
                        <a:rPr lang="en-US" sz="1800" b="1" dirty="0">
                          <a:effectLst/>
                        </a:rPr>
                        <a:t>Direct</a:t>
                      </a:r>
                    </a:p>
                    <a:p>
                      <a:pPr marL="0" marR="0" algn="ctr">
                        <a:lnSpc>
                          <a:spcPct val="115000"/>
                        </a:lnSpc>
                        <a:spcAft>
                          <a:spcPts val="1000"/>
                        </a:spcAft>
                        <a:buNone/>
                      </a:pPr>
                      <a:r>
                        <a:rPr lang="en-US" sz="1800" b="1" dirty="0">
                          <a:effectLst/>
                        </a:rPr>
                        <a:t>N=3623</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effectLst/>
                        </a:rPr>
                        <a:t>Curved</a:t>
                      </a:r>
                    </a:p>
                    <a:p>
                      <a:pPr marL="0" marR="0" algn="ctr">
                        <a:lnSpc>
                          <a:spcPct val="115000"/>
                        </a:lnSpc>
                        <a:spcAft>
                          <a:spcPts val="1000"/>
                        </a:spcAft>
                        <a:buNone/>
                      </a:pPr>
                      <a:r>
                        <a:rPr lang="en-US" sz="1800" b="1" dirty="0">
                          <a:effectLst/>
                        </a:rPr>
                        <a:t>N=153</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effectLst/>
                        </a:rPr>
                        <a:t> </a:t>
                      </a:r>
                    </a:p>
                    <a:p>
                      <a:pPr marL="0" marR="0" algn="ctr">
                        <a:lnSpc>
                          <a:spcPct val="115000"/>
                        </a:lnSpc>
                        <a:spcAft>
                          <a:spcPts val="1000"/>
                        </a:spcAft>
                        <a:buNone/>
                      </a:pPr>
                      <a:r>
                        <a:rPr lang="en-US" sz="1800" b="1" dirty="0">
                          <a:effectLst/>
                        </a:rPr>
                        <a:t>Extended</a:t>
                      </a:r>
                    </a:p>
                    <a:p>
                      <a:pPr marL="0" marR="0" algn="ctr">
                        <a:lnSpc>
                          <a:spcPct val="115000"/>
                        </a:lnSpc>
                        <a:spcAft>
                          <a:spcPts val="1000"/>
                        </a:spcAft>
                        <a:buNone/>
                      </a:pPr>
                      <a:r>
                        <a:rPr lang="en-US" sz="1800" b="1" dirty="0">
                          <a:effectLst/>
                        </a:rPr>
                        <a:t>N=691</a:t>
                      </a:r>
                    </a:p>
                    <a:p>
                      <a:pPr marL="0" marR="0" algn="ctr">
                        <a:lnSpc>
                          <a:spcPct val="115000"/>
                        </a:lnSpc>
                        <a:spcAft>
                          <a:spcPts val="1000"/>
                        </a:spcAft>
                        <a:buNone/>
                      </a:pPr>
                      <a:r>
                        <a:rPr lang="en-US" sz="1800" b="1" dirty="0">
                          <a:effectLst/>
                        </a:rPr>
                        <a:t> </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effectLst/>
                        </a:rPr>
                        <a:t>Curved and extended</a:t>
                      </a:r>
                    </a:p>
                    <a:p>
                      <a:pPr marL="0" marR="0" algn="ctr">
                        <a:lnSpc>
                          <a:spcPct val="115000"/>
                        </a:lnSpc>
                        <a:spcAft>
                          <a:spcPts val="1000"/>
                        </a:spcAft>
                        <a:buNone/>
                      </a:pPr>
                      <a:r>
                        <a:rPr lang="en-US" sz="1800" b="1" dirty="0">
                          <a:effectLst/>
                        </a:rPr>
                        <a:t>N=802</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effectLst/>
                        </a:rPr>
                        <a:t>Straight afterload</a:t>
                      </a:r>
                    </a:p>
                    <a:p>
                      <a:pPr marL="0" marR="0" algn="ctr">
                        <a:lnSpc>
                          <a:spcPct val="115000"/>
                        </a:lnSpc>
                        <a:spcAft>
                          <a:spcPts val="1000"/>
                        </a:spcAft>
                        <a:buNone/>
                      </a:pPr>
                      <a:r>
                        <a:rPr lang="en-US" sz="1800" b="1" dirty="0">
                          <a:effectLst/>
                        </a:rPr>
                        <a:t>N=526</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effectLst/>
                        </a:rPr>
                        <a:t>Curved afterload</a:t>
                      </a:r>
                    </a:p>
                    <a:p>
                      <a:pPr marL="0" marR="0" algn="ctr">
                        <a:lnSpc>
                          <a:spcPct val="115000"/>
                        </a:lnSpc>
                        <a:spcAft>
                          <a:spcPts val="1000"/>
                        </a:spcAft>
                        <a:buNone/>
                      </a:pPr>
                      <a:r>
                        <a:rPr lang="en-US" sz="1800" b="1" dirty="0">
                          <a:effectLst/>
                        </a:rPr>
                        <a:t>N=2087</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extLst>
                  <a:ext uri="{0D108BD9-81ED-4DB2-BD59-A6C34878D82A}">
                    <a16:rowId xmlns:a16="http://schemas.microsoft.com/office/drawing/2014/main" val="1473309373"/>
                  </a:ext>
                </a:extLst>
              </a:tr>
              <a:tr h="541532">
                <a:tc>
                  <a:txBody>
                    <a:bodyPr/>
                    <a:lstStyle/>
                    <a:p>
                      <a:pPr marL="0" marR="0" algn="l">
                        <a:lnSpc>
                          <a:spcPct val="115000"/>
                        </a:lnSpc>
                        <a:spcAft>
                          <a:spcPts val="1000"/>
                        </a:spcAft>
                        <a:buNone/>
                      </a:pPr>
                      <a:r>
                        <a:rPr lang="en-US" sz="1800" b="1" dirty="0">
                          <a:effectLst/>
                        </a:rPr>
                        <a:t>Clinical pregnancy, n(%)</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1522 (42.0)</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63 (41.2)</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274 (39.6)</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344 (42.9)</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205 (40.0)</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770 (36.9)</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extLst>
                  <a:ext uri="{0D108BD9-81ED-4DB2-BD59-A6C34878D82A}">
                    <a16:rowId xmlns:a16="http://schemas.microsoft.com/office/drawing/2014/main" val="2933267364"/>
                  </a:ext>
                </a:extLst>
              </a:tr>
              <a:tr h="541193">
                <a:tc>
                  <a:txBody>
                    <a:bodyPr/>
                    <a:lstStyle/>
                    <a:p>
                      <a:pPr marL="0" marR="0" algn="l">
                        <a:lnSpc>
                          <a:spcPct val="115000"/>
                        </a:lnSpc>
                        <a:spcAft>
                          <a:spcPts val="1000"/>
                        </a:spcAft>
                        <a:buNone/>
                      </a:pPr>
                      <a:r>
                        <a:rPr lang="en-US" sz="1800" b="1" dirty="0">
                          <a:effectLst/>
                        </a:rPr>
                        <a:t>Live birth, n(%)</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1399 (40.4)</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58 (39.7)</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257 (38.2)</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325 (41.4)</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170 (34.8)</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689 (35.3)</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extLst>
                  <a:ext uri="{0D108BD9-81ED-4DB2-BD59-A6C34878D82A}">
                    <a16:rowId xmlns:a16="http://schemas.microsoft.com/office/drawing/2014/main" val="2475244010"/>
                  </a:ext>
                </a:extLst>
              </a:tr>
            </a:tbl>
          </a:graphicData>
        </a:graphic>
      </p:graphicFrame>
      <p:graphicFrame>
        <p:nvGraphicFramePr>
          <p:cNvPr id="5" name="Table 4">
            <a:extLst>
              <a:ext uri="{FF2B5EF4-FFF2-40B4-BE49-F238E27FC236}">
                <a16:creationId xmlns:a16="http://schemas.microsoft.com/office/drawing/2014/main" id="{304D8A91-52F1-32E9-598A-F23DA213F1AE}"/>
              </a:ext>
            </a:extLst>
          </p:cNvPr>
          <p:cNvGraphicFramePr>
            <a:graphicFrameLocks noGrp="1"/>
          </p:cNvGraphicFramePr>
          <p:nvPr>
            <p:extLst>
              <p:ext uri="{D42A27DB-BD31-4B8C-83A1-F6EECF244321}">
                <p14:modId xmlns:p14="http://schemas.microsoft.com/office/powerpoint/2010/main" val="1336047241"/>
              </p:ext>
            </p:extLst>
          </p:nvPr>
        </p:nvGraphicFramePr>
        <p:xfrm>
          <a:off x="3031803" y="1153836"/>
          <a:ext cx="5673435" cy="2194560"/>
        </p:xfrm>
        <a:graphic>
          <a:graphicData uri="http://schemas.openxmlformats.org/drawingml/2006/table">
            <a:tbl>
              <a:tblPr firstRow="1" bandRow="1">
                <a:tableStyleId>{5940675A-B579-460E-94D1-54222C63F5DA}</a:tableStyleId>
              </a:tblPr>
              <a:tblGrid>
                <a:gridCol w="1891145">
                  <a:extLst>
                    <a:ext uri="{9D8B030D-6E8A-4147-A177-3AD203B41FA5}">
                      <a16:colId xmlns:a16="http://schemas.microsoft.com/office/drawing/2014/main" val="3557023244"/>
                    </a:ext>
                  </a:extLst>
                </a:gridCol>
                <a:gridCol w="1891145">
                  <a:extLst>
                    <a:ext uri="{9D8B030D-6E8A-4147-A177-3AD203B41FA5}">
                      <a16:colId xmlns:a16="http://schemas.microsoft.com/office/drawing/2014/main" val="1894453754"/>
                    </a:ext>
                  </a:extLst>
                </a:gridCol>
                <a:gridCol w="1891145">
                  <a:extLst>
                    <a:ext uri="{9D8B030D-6E8A-4147-A177-3AD203B41FA5}">
                      <a16:colId xmlns:a16="http://schemas.microsoft.com/office/drawing/2014/main" val="437374938"/>
                    </a:ext>
                  </a:extLst>
                </a:gridCol>
              </a:tblGrid>
              <a:tr h="220009">
                <a:tc>
                  <a:txBody>
                    <a:bodyPr/>
                    <a:lstStyle/>
                    <a:p>
                      <a:endParaRPr lang="en-US" dirty="0"/>
                    </a:p>
                  </a:txBody>
                  <a:tcPr/>
                </a:tc>
                <a:tc>
                  <a:txBody>
                    <a:bodyPr/>
                    <a:lstStyle/>
                    <a:p>
                      <a:pPr algn="ctr"/>
                      <a:r>
                        <a:rPr lang="en-US" b="1" dirty="0"/>
                        <a:t>Non-afterload</a:t>
                      </a:r>
                    </a:p>
                    <a:p>
                      <a:pPr algn="ctr"/>
                      <a:r>
                        <a:rPr lang="en-US" b="1" dirty="0"/>
                        <a:t>N= 5269</a:t>
                      </a:r>
                    </a:p>
                  </a:txBody>
                  <a:tcPr/>
                </a:tc>
                <a:tc>
                  <a:txBody>
                    <a:bodyPr/>
                    <a:lstStyle/>
                    <a:p>
                      <a:pPr algn="ctr"/>
                      <a:r>
                        <a:rPr lang="en-US" b="1" dirty="0"/>
                        <a:t>Afterload</a:t>
                      </a:r>
                    </a:p>
                    <a:p>
                      <a:pPr algn="ctr"/>
                      <a:r>
                        <a:rPr lang="en-US" b="1" dirty="0"/>
                        <a:t>N= 2613</a:t>
                      </a:r>
                    </a:p>
                  </a:txBody>
                  <a:tcPr/>
                </a:tc>
                <a:extLst>
                  <a:ext uri="{0D108BD9-81ED-4DB2-BD59-A6C34878D82A}">
                    <a16:rowId xmlns:a16="http://schemas.microsoft.com/office/drawing/2014/main" val="520291484"/>
                  </a:ext>
                </a:extLst>
              </a:tr>
              <a:tr h="38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Clinical pregnancy, n(%)</a:t>
                      </a:r>
                    </a:p>
                    <a:p>
                      <a:pPr algn="l"/>
                      <a:endParaRPr lang="en-US" dirty="0"/>
                    </a:p>
                  </a:txBody>
                  <a:tcPr/>
                </a:tc>
                <a:tc>
                  <a:txBody>
                    <a:bodyPr/>
                    <a:lstStyle/>
                    <a:p>
                      <a:pPr algn="ctr"/>
                      <a:r>
                        <a:rPr lang="en-US" dirty="0"/>
                        <a:t>2203 (41.8)</a:t>
                      </a:r>
                    </a:p>
                  </a:txBody>
                  <a:tcPr/>
                </a:tc>
                <a:tc>
                  <a:txBody>
                    <a:bodyPr/>
                    <a:lstStyle/>
                    <a:p>
                      <a:pPr algn="ctr"/>
                      <a:r>
                        <a:rPr lang="en-US" dirty="0"/>
                        <a:t>975 (37.3)</a:t>
                      </a:r>
                    </a:p>
                  </a:txBody>
                  <a:tcPr/>
                </a:tc>
                <a:extLst>
                  <a:ext uri="{0D108BD9-81ED-4DB2-BD59-A6C34878D82A}">
                    <a16:rowId xmlns:a16="http://schemas.microsoft.com/office/drawing/2014/main" val="2432312593"/>
                  </a:ext>
                </a:extLst>
              </a:tr>
              <a:tr h="38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Live birth, n(%)</a:t>
                      </a:r>
                    </a:p>
                    <a:p>
                      <a:pPr algn="l"/>
                      <a:endParaRPr lang="en-US" dirty="0"/>
                    </a:p>
                  </a:txBody>
                  <a:tcPr/>
                </a:tc>
                <a:tc>
                  <a:txBody>
                    <a:bodyPr/>
                    <a:lstStyle/>
                    <a:p>
                      <a:pPr algn="ctr"/>
                      <a:r>
                        <a:rPr lang="en-US" dirty="0"/>
                        <a:t>2039 (40.2)</a:t>
                      </a:r>
                    </a:p>
                  </a:txBody>
                  <a:tcPr/>
                </a:tc>
                <a:tc>
                  <a:txBody>
                    <a:bodyPr/>
                    <a:lstStyle/>
                    <a:p>
                      <a:pPr algn="ctr"/>
                      <a:r>
                        <a:rPr lang="en-US" dirty="0"/>
                        <a:t>859 (35.2)</a:t>
                      </a:r>
                    </a:p>
                  </a:txBody>
                  <a:tcPr/>
                </a:tc>
                <a:extLst>
                  <a:ext uri="{0D108BD9-81ED-4DB2-BD59-A6C34878D82A}">
                    <a16:rowId xmlns:a16="http://schemas.microsoft.com/office/drawing/2014/main" val="213396060"/>
                  </a:ext>
                </a:extLst>
              </a:tr>
            </a:tbl>
          </a:graphicData>
        </a:graphic>
      </p:graphicFrame>
      <p:sp>
        <p:nvSpPr>
          <p:cNvPr id="6" name="Flowchart: Process 5">
            <a:extLst>
              <a:ext uri="{FF2B5EF4-FFF2-40B4-BE49-F238E27FC236}">
                <a16:creationId xmlns:a16="http://schemas.microsoft.com/office/drawing/2014/main" id="{F3DB39D0-202C-BA38-4FCC-B7886735BF1F}"/>
              </a:ext>
            </a:extLst>
          </p:cNvPr>
          <p:cNvSpPr/>
          <p:nvPr/>
        </p:nvSpPr>
        <p:spPr>
          <a:xfrm>
            <a:off x="6798833" y="1777780"/>
            <a:ext cx="1906405" cy="1570616"/>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Flowchart: Process 1">
            <a:extLst>
              <a:ext uri="{FF2B5EF4-FFF2-40B4-BE49-F238E27FC236}">
                <a16:creationId xmlns:a16="http://schemas.microsoft.com/office/drawing/2014/main" id="{0DC83899-950E-44D9-2AAD-01545C4063E0}"/>
              </a:ext>
            </a:extLst>
          </p:cNvPr>
          <p:cNvSpPr/>
          <p:nvPr/>
        </p:nvSpPr>
        <p:spPr>
          <a:xfrm>
            <a:off x="8196559" y="5608320"/>
            <a:ext cx="3146362" cy="1133608"/>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2190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02AB-886B-7867-222D-A7DE1B31A82B}"/>
            </a:ext>
          </a:extLst>
        </p:cNvPr>
        <p:cNvGrpSpPr/>
        <p:nvPr/>
      </p:nvGrpSpPr>
      <p:grpSpPr>
        <a:xfrm>
          <a:off x="0" y="0"/>
          <a:ext cx="0" cy="0"/>
          <a:chOff x="0" y="0"/>
          <a:chExt cx="0" cy="0"/>
        </a:xfrm>
      </p:grpSpPr>
      <p:sp>
        <p:nvSpPr>
          <p:cNvPr id="7" name="Flowchart: Process 6">
            <a:extLst>
              <a:ext uri="{FF2B5EF4-FFF2-40B4-BE49-F238E27FC236}">
                <a16:creationId xmlns:a16="http://schemas.microsoft.com/office/drawing/2014/main" id="{9FEAB020-0831-5643-0F63-0B822176CD4F}"/>
              </a:ext>
            </a:extLst>
          </p:cNvPr>
          <p:cNvSpPr/>
          <p:nvPr/>
        </p:nvSpPr>
        <p:spPr>
          <a:xfrm>
            <a:off x="350520" y="6121101"/>
            <a:ext cx="402515" cy="6208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973E1389-860C-6582-0C68-A44E76E6D4FF}"/>
              </a:ext>
            </a:extLst>
          </p:cNvPr>
          <p:cNvSpPr>
            <a:spLocks noGrp="1"/>
          </p:cNvSpPr>
          <p:nvPr>
            <p:ph type="title"/>
          </p:nvPr>
        </p:nvSpPr>
        <p:spPr>
          <a:xfrm>
            <a:off x="350520" y="230327"/>
            <a:ext cx="11315700" cy="438150"/>
          </a:xfrm>
        </p:spPr>
        <p:txBody>
          <a:bodyPr/>
          <a:lstStyle/>
          <a:p>
            <a:r>
              <a:rPr lang="en-US" dirty="0"/>
              <a:t>Adjusted relative risk of clinical pregnancy and live birth</a:t>
            </a:r>
          </a:p>
        </p:txBody>
      </p:sp>
      <p:graphicFrame>
        <p:nvGraphicFramePr>
          <p:cNvPr id="4" name="Table 3">
            <a:extLst>
              <a:ext uri="{FF2B5EF4-FFF2-40B4-BE49-F238E27FC236}">
                <a16:creationId xmlns:a16="http://schemas.microsoft.com/office/drawing/2014/main" id="{6EB7329E-52FE-36B5-B9B4-EC3677E94697}"/>
              </a:ext>
            </a:extLst>
          </p:cNvPr>
          <p:cNvGraphicFramePr>
            <a:graphicFrameLocks noGrp="1"/>
          </p:cNvGraphicFramePr>
          <p:nvPr>
            <p:extLst>
              <p:ext uri="{D42A27DB-BD31-4B8C-83A1-F6EECF244321}">
                <p14:modId xmlns:p14="http://schemas.microsoft.com/office/powerpoint/2010/main" val="1101637434"/>
              </p:ext>
            </p:extLst>
          </p:nvPr>
        </p:nvGraphicFramePr>
        <p:xfrm>
          <a:off x="503368" y="3107345"/>
          <a:ext cx="11010004" cy="3614674"/>
        </p:xfrm>
        <a:graphic>
          <a:graphicData uri="http://schemas.openxmlformats.org/drawingml/2006/table">
            <a:tbl>
              <a:tblPr firstRow="1" firstCol="1" bandRow="1">
                <a:tableStyleId>{5940675A-B579-460E-94D1-54222C63F5DA}</a:tableStyleId>
              </a:tblPr>
              <a:tblGrid>
                <a:gridCol w="1701950">
                  <a:extLst>
                    <a:ext uri="{9D8B030D-6E8A-4147-A177-3AD203B41FA5}">
                      <a16:colId xmlns:a16="http://schemas.microsoft.com/office/drawing/2014/main" val="3350926764"/>
                    </a:ext>
                  </a:extLst>
                </a:gridCol>
                <a:gridCol w="1194098">
                  <a:extLst>
                    <a:ext uri="{9D8B030D-6E8A-4147-A177-3AD203B41FA5}">
                      <a16:colId xmlns:a16="http://schemas.microsoft.com/office/drawing/2014/main" val="2421360974"/>
                    </a:ext>
                  </a:extLst>
                </a:gridCol>
                <a:gridCol w="1703514">
                  <a:extLst>
                    <a:ext uri="{9D8B030D-6E8A-4147-A177-3AD203B41FA5}">
                      <a16:colId xmlns:a16="http://schemas.microsoft.com/office/drawing/2014/main" val="2268299533"/>
                    </a:ext>
                  </a:extLst>
                </a:gridCol>
                <a:gridCol w="1619083">
                  <a:extLst>
                    <a:ext uri="{9D8B030D-6E8A-4147-A177-3AD203B41FA5}">
                      <a16:colId xmlns:a16="http://schemas.microsoft.com/office/drawing/2014/main" val="3516798798"/>
                    </a:ext>
                  </a:extLst>
                </a:gridCol>
                <a:gridCol w="1602611">
                  <a:extLst>
                    <a:ext uri="{9D8B030D-6E8A-4147-A177-3AD203B41FA5}">
                      <a16:colId xmlns:a16="http://schemas.microsoft.com/office/drawing/2014/main" val="477390616"/>
                    </a:ext>
                  </a:extLst>
                </a:gridCol>
                <a:gridCol w="1594374">
                  <a:extLst>
                    <a:ext uri="{9D8B030D-6E8A-4147-A177-3AD203B41FA5}">
                      <a16:colId xmlns:a16="http://schemas.microsoft.com/office/drawing/2014/main" val="4291574052"/>
                    </a:ext>
                  </a:extLst>
                </a:gridCol>
                <a:gridCol w="1594374">
                  <a:extLst>
                    <a:ext uri="{9D8B030D-6E8A-4147-A177-3AD203B41FA5}">
                      <a16:colId xmlns:a16="http://schemas.microsoft.com/office/drawing/2014/main" val="1499277994"/>
                    </a:ext>
                  </a:extLst>
                </a:gridCol>
              </a:tblGrid>
              <a:tr h="443230">
                <a:tc rowSpan="2">
                  <a:txBody>
                    <a:bodyPr/>
                    <a:lstStyle/>
                    <a:p>
                      <a:pPr marL="0" marR="0" algn="ctr">
                        <a:lnSpc>
                          <a:spcPct val="115000"/>
                        </a:lnSpc>
                        <a:spcAft>
                          <a:spcPts val="1000"/>
                        </a:spcAft>
                        <a:buNone/>
                      </a:pPr>
                      <a:r>
                        <a:rPr lang="en-US" sz="1800" dirty="0">
                          <a:effectLst/>
                        </a:rPr>
                        <a:t> </a:t>
                      </a:r>
                      <a:endParaRPr lang="en-US" sz="1800" dirty="0">
                        <a:effectLst/>
                        <a:latin typeface="Aptos" panose="020B0004020202020204" pitchFamily="34" charset="0"/>
                        <a:cs typeface="Times New Roman" panose="02020603050405020304" pitchFamily="18" charset="0"/>
                      </a:endParaRPr>
                    </a:p>
                  </a:txBody>
                  <a:tcPr marL="55785" marR="55785" marT="0" marB="0" anchor="ctr"/>
                </a:tc>
                <a:tc gridSpan="4">
                  <a:txBody>
                    <a:bodyPr/>
                    <a:lstStyle/>
                    <a:p>
                      <a:pPr marL="0" marR="0" algn="ctr">
                        <a:lnSpc>
                          <a:spcPct val="115000"/>
                        </a:lnSpc>
                        <a:spcAft>
                          <a:spcPts val="1000"/>
                        </a:spcAft>
                        <a:buNone/>
                      </a:pPr>
                      <a:r>
                        <a:rPr lang="en-US" sz="1800" b="1" dirty="0">
                          <a:solidFill>
                            <a:schemeClr val="tx1"/>
                          </a:solidFill>
                          <a:effectLst/>
                        </a:rPr>
                        <a:t>Non-afterload</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Aft>
                          <a:spcPts val="1000"/>
                        </a:spcAft>
                        <a:buNone/>
                      </a:pPr>
                      <a:r>
                        <a:rPr lang="en-US" sz="1800" b="1" dirty="0">
                          <a:solidFill>
                            <a:schemeClr val="tx1"/>
                          </a:solidFill>
                          <a:effectLst/>
                        </a:rPr>
                        <a:t>Afterload</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hMerge="1">
                  <a:txBody>
                    <a:bodyPr/>
                    <a:lstStyle/>
                    <a:p>
                      <a:endParaRPr lang="en-US"/>
                    </a:p>
                  </a:txBody>
                  <a:tcPr/>
                </a:tc>
                <a:extLst>
                  <a:ext uri="{0D108BD9-81ED-4DB2-BD59-A6C34878D82A}">
                    <a16:rowId xmlns:a16="http://schemas.microsoft.com/office/drawing/2014/main" val="633321675"/>
                  </a:ext>
                </a:extLst>
              </a:tr>
              <a:tr h="1545271">
                <a:tc vMerge="1">
                  <a:txBody>
                    <a:bodyPr/>
                    <a:lstStyle/>
                    <a:p>
                      <a:endParaRPr dirty="0"/>
                    </a:p>
                  </a:txBody>
                  <a:tcPr marL="55785" marR="55785" marT="0" marB="0" anchor="ctr"/>
                </a:tc>
                <a:tc>
                  <a:txBody>
                    <a:bodyPr/>
                    <a:lstStyle/>
                    <a:p>
                      <a:pPr marL="0" marR="0" algn="ctr">
                        <a:lnSpc>
                          <a:spcPct val="115000"/>
                        </a:lnSpc>
                        <a:spcAft>
                          <a:spcPts val="1000"/>
                        </a:spcAft>
                        <a:buNone/>
                      </a:pPr>
                      <a:r>
                        <a:rPr lang="en-US" sz="1800" b="1" dirty="0">
                          <a:solidFill>
                            <a:schemeClr val="tx1"/>
                          </a:solidFill>
                          <a:effectLst/>
                        </a:rPr>
                        <a:t>Direct</a:t>
                      </a:r>
                    </a:p>
                    <a:p>
                      <a:pPr marL="0" marR="0" algn="ctr">
                        <a:lnSpc>
                          <a:spcPct val="115000"/>
                        </a:lnSpc>
                        <a:spcAft>
                          <a:spcPts val="1000"/>
                        </a:spcAft>
                        <a:buNone/>
                      </a:pPr>
                      <a:r>
                        <a:rPr lang="en-US" sz="1800" b="1" dirty="0">
                          <a:solidFill>
                            <a:schemeClr val="tx1"/>
                          </a:solidFill>
                          <a:effectLst/>
                        </a:rPr>
                        <a:t>N=3623</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solidFill>
                            <a:schemeClr val="tx1"/>
                          </a:solidFill>
                          <a:effectLst/>
                        </a:rPr>
                        <a:t>Curved</a:t>
                      </a:r>
                    </a:p>
                    <a:p>
                      <a:pPr marL="0" marR="0" algn="ctr">
                        <a:lnSpc>
                          <a:spcPct val="115000"/>
                        </a:lnSpc>
                        <a:spcAft>
                          <a:spcPts val="1000"/>
                        </a:spcAft>
                        <a:buNone/>
                      </a:pPr>
                      <a:r>
                        <a:rPr lang="en-US" sz="1800" b="1" dirty="0">
                          <a:solidFill>
                            <a:schemeClr val="tx1"/>
                          </a:solidFill>
                          <a:effectLst/>
                        </a:rPr>
                        <a:t>N=153</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solidFill>
                            <a:schemeClr val="tx1"/>
                          </a:solidFill>
                          <a:effectLst/>
                        </a:rPr>
                        <a:t> </a:t>
                      </a:r>
                    </a:p>
                    <a:p>
                      <a:pPr marL="0" marR="0" algn="ctr">
                        <a:lnSpc>
                          <a:spcPct val="115000"/>
                        </a:lnSpc>
                        <a:spcAft>
                          <a:spcPts val="1000"/>
                        </a:spcAft>
                        <a:buNone/>
                      </a:pPr>
                      <a:r>
                        <a:rPr lang="en-US" sz="1800" b="1" dirty="0">
                          <a:solidFill>
                            <a:schemeClr val="tx1"/>
                          </a:solidFill>
                          <a:effectLst/>
                        </a:rPr>
                        <a:t>Extended</a:t>
                      </a:r>
                    </a:p>
                    <a:p>
                      <a:pPr marL="0" marR="0" algn="ctr">
                        <a:lnSpc>
                          <a:spcPct val="115000"/>
                        </a:lnSpc>
                        <a:spcAft>
                          <a:spcPts val="1000"/>
                        </a:spcAft>
                        <a:buNone/>
                      </a:pPr>
                      <a:r>
                        <a:rPr lang="en-US" sz="1800" b="1" dirty="0">
                          <a:solidFill>
                            <a:schemeClr val="tx1"/>
                          </a:solidFill>
                          <a:effectLst/>
                        </a:rPr>
                        <a:t>N=691</a:t>
                      </a:r>
                    </a:p>
                    <a:p>
                      <a:pPr marL="0" marR="0" algn="ctr">
                        <a:lnSpc>
                          <a:spcPct val="115000"/>
                        </a:lnSpc>
                        <a:spcAft>
                          <a:spcPts val="1000"/>
                        </a:spcAft>
                        <a:buNone/>
                      </a:pPr>
                      <a:r>
                        <a:rPr lang="en-US" sz="1800" b="1" dirty="0">
                          <a:solidFill>
                            <a:schemeClr val="tx1"/>
                          </a:solidFill>
                          <a:effectLst/>
                        </a:rPr>
                        <a:t> </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solidFill>
                            <a:schemeClr val="tx1"/>
                          </a:solidFill>
                          <a:effectLst/>
                        </a:rPr>
                        <a:t>Curved and extended</a:t>
                      </a:r>
                    </a:p>
                    <a:p>
                      <a:pPr marL="0" marR="0" algn="ctr">
                        <a:lnSpc>
                          <a:spcPct val="115000"/>
                        </a:lnSpc>
                        <a:spcAft>
                          <a:spcPts val="1000"/>
                        </a:spcAft>
                        <a:buNone/>
                      </a:pPr>
                      <a:r>
                        <a:rPr lang="en-US" sz="1800" b="1" dirty="0">
                          <a:solidFill>
                            <a:schemeClr val="tx1"/>
                          </a:solidFill>
                          <a:effectLst/>
                        </a:rPr>
                        <a:t>N=802</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solidFill>
                            <a:schemeClr val="tx1"/>
                          </a:solidFill>
                          <a:effectLst/>
                        </a:rPr>
                        <a:t>Straight afterload</a:t>
                      </a:r>
                    </a:p>
                    <a:p>
                      <a:pPr marL="0" marR="0" algn="ctr">
                        <a:lnSpc>
                          <a:spcPct val="115000"/>
                        </a:lnSpc>
                        <a:spcAft>
                          <a:spcPts val="1000"/>
                        </a:spcAft>
                        <a:buNone/>
                      </a:pPr>
                      <a:r>
                        <a:rPr lang="en-US" sz="1800" b="1" dirty="0">
                          <a:solidFill>
                            <a:schemeClr val="tx1"/>
                          </a:solidFill>
                          <a:effectLst/>
                        </a:rPr>
                        <a:t>N=526</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b="1" dirty="0">
                          <a:solidFill>
                            <a:schemeClr val="tx1"/>
                          </a:solidFill>
                          <a:effectLst/>
                        </a:rPr>
                        <a:t>Curved afterload</a:t>
                      </a:r>
                    </a:p>
                    <a:p>
                      <a:pPr marL="0" marR="0" algn="ctr">
                        <a:lnSpc>
                          <a:spcPct val="115000"/>
                        </a:lnSpc>
                        <a:spcAft>
                          <a:spcPts val="1000"/>
                        </a:spcAft>
                        <a:buNone/>
                      </a:pPr>
                      <a:r>
                        <a:rPr lang="en-US" sz="1800" b="1" dirty="0">
                          <a:solidFill>
                            <a:schemeClr val="tx1"/>
                          </a:solidFill>
                          <a:effectLst/>
                        </a:rPr>
                        <a:t>N=2087</a:t>
                      </a:r>
                      <a:endParaRPr lang="en-US" sz="18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extLst>
                  <a:ext uri="{0D108BD9-81ED-4DB2-BD59-A6C34878D82A}">
                    <a16:rowId xmlns:a16="http://schemas.microsoft.com/office/drawing/2014/main" val="1473309373"/>
                  </a:ext>
                </a:extLst>
              </a:tr>
              <a:tr h="883632">
                <a:tc>
                  <a:txBody>
                    <a:bodyPr/>
                    <a:lstStyle/>
                    <a:p>
                      <a:pPr marL="0" marR="0" algn="l">
                        <a:lnSpc>
                          <a:spcPct val="115000"/>
                        </a:lnSpc>
                        <a:spcAft>
                          <a:spcPts val="1000"/>
                        </a:spcAft>
                        <a:buNone/>
                      </a:pPr>
                      <a:r>
                        <a:rPr lang="en-US" sz="1800" b="1" dirty="0">
                          <a:effectLst/>
                        </a:rPr>
                        <a:t>Clinical pregnancy, </a:t>
                      </a:r>
                      <a:r>
                        <a:rPr lang="en-US" sz="1800" b="1" dirty="0" err="1">
                          <a:effectLst/>
                        </a:rPr>
                        <a:t>aRR</a:t>
                      </a:r>
                      <a:r>
                        <a:rPr lang="en-US" sz="1800" b="1" dirty="0">
                          <a:effectLst/>
                        </a:rPr>
                        <a:t> (95% CI)</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Ref</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0.99 (0.85-1.15)</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0.96 (0.80-1.05)</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1.03 (0.96-1.11)</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0.93 (0.85-1.02)</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0.91 (0.85-0.98)</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extLst>
                  <a:ext uri="{0D108BD9-81ED-4DB2-BD59-A6C34878D82A}">
                    <a16:rowId xmlns:a16="http://schemas.microsoft.com/office/drawing/2014/main" val="3670503379"/>
                  </a:ext>
                </a:extLst>
              </a:tr>
              <a:tr h="583941">
                <a:tc>
                  <a:txBody>
                    <a:bodyPr/>
                    <a:lstStyle/>
                    <a:p>
                      <a:pPr marL="0" marR="0" algn="l">
                        <a:lnSpc>
                          <a:spcPct val="115000"/>
                        </a:lnSpc>
                        <a:spcAft>
                          <a:spcPts val="1000"/>
                        </a:spcAft>
                        <a:buNone/>
                      </a:pPr>
                      <a:r>
                        <a:rPr lang="en-US" sz="1800" b="1" dirty="0">
                          <a:effectLst/>
                        </a:rPr>
                        <a:t>Live birth, </a:t>
                      </a:r>
                      <a:r>
                        <a:rPr lang="en-US" sz="1800" b="1" dirty="0" err="1">
                          <a:effectLst/>
                        </a:rPr>
                        <a:t>aRR</a:t>
                      </a:r>
                      <a:r>
                        <a:rPr lang="en-US" sz="1800" b="1" dirty="0">
                          <a:effectLst/>
                        </a:rPr>
                        <a:t> (95% CI)</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Ref</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1.00 (0.85-1.18)</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0.97 (0.89-1.06)</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a:effectLst/>
                        </a:rPr>
                        <a:t>1.04 (0.96-1.12)</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0.89 (0.80-0.99)</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marL="0" marR="0" algn="ctr">
                        <a:lnSpc>
                          <a:spcPct val="115000"/>
                        </a:lnSpc>
                        <a:spcAft>
                          <a:spcPts val="1000"/>
                        </a:spcAft>
                        <a:buNone/>
                      </a:pPr>
                      <a:r>
                        <a:rPr lang="en-US" sz="1800" dirty="0">
                          <a:effectLst/>
                        </a:rPr>
                        <a:t>0.92 (0.86-0.99)</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extLst>
                  <a:ext uri="{0D108BD9-81ED-4DB2-BD59-A6C34878D82A}">
                    <a16:rowId xmlns:a16="http://schemas.microsoft.com/office/drawing/2014/main" val="4092997583"/>
                  </a:ext>
                </a:extLst>
              </a:tr>
            </a:tbl>
          </a:graphicData>
        </a:graphic>
      </p:graphicFrame>
      <p:sp>
        <p:nvSpPr>
          <p:cNvPr id="2" name="Flowchart: Process 1">
            <a:extLst>
              <a:ext uri="{FF2B5EF4-FFF2-40B4-BE49-F238E27FC236}">
                <a16:creationId xmlns:a16="http://schemas.microsoft.com/office/drawing/2014/main" id="{0CB35636-0E27-7FF3-16AD-BA86B7465421}"/>
              </a:ext>
            </a:extLst>
          </p:cNvPr>
          <p:cNvSpPr/>
          <p:nvPr/>
        </p:nvSpPr>
        <p:spPr>
          <a:xfrm>
            <a:off x="8304902" y="6112053"/>
            <a:ext cx="1604235" cy="620827"/>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Flowchart: Process 4">
            <a:extLst>
              <a:ext uri="{FF2B5EF4-FFF2-40B4-BE49-F238E27FC236}">
                <a16:creationId xmlns:a16="http://schemas.microsoft.com/office/drawing/2014/main" id="{3C634A02-0F2B-B835-3965-6A2E7C9531F3}"/>
              </a:ext>
            </a:extLst>
          </p:cNvPr>
          <p:cNvSpPr/>
          <p:nvPr/>
        </p:nvSpPr>
        <p:spPr>
          <a:xfrm>
            <a:off x="9909137" y="5166988"/>
            <a:ext cx="1604235" cy="925156"/>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 name="Table 5">
            <a:extLst>
              <a:ext uri="{FF2B5EF4-FFF2-40B4-BE49-F238E27FC236}">
                <a16:creationId xmlns:a16="http://schemas.microsoft.com/office/drawing/2014/main" id="{BFCB1089-7585-7B93-4CD3-FC38A9474740}"/>
              </a:ext>
            </a:extLst>
          </p:cNvPr>
          <p:cNvGraphicFramePr>
            <a:graphicFrameLocks noGrp="1"/>
          </p:cNvGraphicFramePr>
          <p:nvPr>
            <p:extLst>
              <p:ext uri="{D42A27DB-BD31-4B8C-83A1-F6EECF244321}">
                <p14:modId xmlns:p14="http://schemas.microsoft.com/office/powerpoint/2010/main" val="544347052"/>
              </p:ext>
            </p:extLst>
          </p:nvPr>
        </p:nvGraphicFramePr>
        <p:xfrm>
          <a:off x="1543947" y="932630"/>
          <a:ext cx="9396579" cy="1795490"/>
        </p:xfrm>
        <a:graphic>
          <a:graphicData uri="http://schemas.openxmlformats.org/drawingml/2006/table">
            <a:tbl>
              <a:tblPr firstRow="1" bandRow="1">
                <a:tableStyleId>{5940675A-B579-460E-94D1-54222C63F5DA}</a:tableStyleId>
              </a:tblPr>
              <a:tblGrid>
                <a:gridCol w="3132193">
                  <a:extLst>
                    <a:ext uri="{9D8B030D-6E8A-4147-A177-3AD203B41FA5}">
                      <a16:colId xmlns:a16="http://schemas.microsoft.com/office/drawing/2014/main" val="3557023244"/>
                    </a:ext>
                  </a:extLst>
                </a:gridCol>
                <a:gridCol w="3132193">
                  <a:extLst>
                    <a:ext uri="{9D8B030D-6E8A-4147-A177-3AD203B41FA5}">
                      <a16:colId xmlns:a16="http://schemas.microsoft.com/office/drawing/2014/main" val="1894453754"/>
                    </a:ext>
                  </a:extLst>
                </a:gridCol>
                <a:gridCol w="3132193">
                  <a:extLst>
                    <a:ext uri="{9D8B030D-6E8A-4147-A177-3AD203B41FA5}">
                      <a16:colId xmlns:a16="http://schemas.microsoft.com/office/drawing/2014/main" val="437374938"/>
                    </a:ext>
                  </a:extLst>
                </a:gridCol>
              </a:tblGrid>
              <a:tr h="577705">
                <a:tc>
                  <a:txBody>
                    <a:bodyPr/>
                    <a:lstStyle/>
                    <a:p>
                      <a:endParaRPr lang="en-US" dirty="0"/>
                    </a:p>
                  </a:txBody>
                  <a:tcPr/>
                </a:tc>
                <a:tc>
                  <a:txBody>
                    <a:bodyPr/>
                    <a:lstStyle/>
                    <a:p>
                      <a:pPr algn="ctr"/>
                      <a:r>
                        <a:rPr lang="en-US" b="1" dirty="0"/>
                        <a:t>Direct</a:t>
                      </a:r>
                    </a:p>
                    <a:p>
                      <a:pPr algn="ctr"/>
                      <a:r>
                        <a:rPr lang="en-US" b="1" dirty="0"/>
                        <a:t>N= 3623</a:t>
                      </a:r>
                    </a:p>
                  </a:txBody>
                  <a:tcPr/>
                </a:tc>
                <a:tc>
                  <a:txBody>
                    <a:bodyPr/>
                    <a:lstStyle/>
                    <a:p>
                      <a:pPr algn="ctr"/>
                      <a:r>
                        <a:rPr lang="en-US" b="1" dirty="0"/>
                        <a:t>Afterload</a:t>
                      </a:r>
                    </a:p>
                    <a:p>
                      <a:pPr algn="ctr"/>
                      <a:r>
                        <a:rPr lang="en-US" b="1" dirty="0"/>
                        <a:t>N= 2613</a:t>
                      </a:r>
                    </a:p>
                  </a:txBody>
                  <a:tcPr/>
                </a:tc>
                <a:extLst>
                  <a:ext uri="{0D108BD9-81ED-4DB2-BD59-A6C34878D82A}">
                    <a16:rowId xmlns:a16="http://schemas.microsoft.com/office/drawing/2014/main" val="520291484"/>
                  </a:ext>
                </a:extLst>
              </a:tr>
              <a:tr h="577705">
                <a:tc>
                  <a:txBody>
                    <a:bodyPr/>
                    <a:lstStyle/>
                    <a:p>
                      <a:pPr marL="0" marR="0" algn="l">
                        <a:lnSpc>
                          <a:spcPct val="115000"/>
                        </a:lnSpc>
                        <a:spcAft>
                          <a:spcPts val="1000"/>
                        </a:spcAft>
                        <a:buNone/>
                      </a:pPr>
                      <a:r>
                        <a:rPr lang="en-US" sz="1800" b="1" dirty="0">
                          <a:effectLst/>
                        </a:rPr>
                        <a:t>Clinical pregnancy, </a:t>
                      </a:r>
                      <a:r>
                        <a:rPr lang="en-US" sz="1800" b="1" dirty="0" err="1">
                          <a:effectLst/>
                        </a:rPr>
                        <a:t>aRR</a:t>
                      </a:r>
                      <a:r>
                        <a:rPr lang="en-US" sz="1800" b="1" dirty="0">
                          <a:effectLst/>
                        </a:rPr>
                        <a:t> (95% CI)</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algn="ctr"/>
                      <a:r>
                        <a:rPr lang="en-US" dirty="0"/>
                        <a:t>Ref</a:t>
                      </a:r>
                    </a:p>
                  </a:txBody>
                  <a:tcPr/>
                </a:tc>
                <a:tc>
                  <a:txBody>
                    <a:bodyPr/>
                    <a:lstStyle/>
                    <a:p>
                      <a:pPr algn="ctr"/>
                      <a:r>
                        <a:rPr lang="en-US" dirty="0"/>
                        <a:t>0.91 (0.85-0.98)</a:t>
                      </a:r>
                    </a:p>
                  </a:txBody>
                  <a:tcPr/>
                </a:tc>
                <a:extLst>
                  <a:ext uri="{0D108BD9-81ED-4DB2-BD59-A6C34878D82A}">
                    <a16:rowId xmlns:a16="http://schemas.microsoft.com/office/drawing/2014/main" val="2432312593"/>
                  </a:ext>
                </a:extLst>
              </a:tr>
              <a:tr h="577705">
                <a:tc>
                  <a:txBody>
                    <a:bodyPr/>
                    <a:lstStyle/>
                    <a:p>
                      <a:pPr marL="0" marR="0" algn="l">
                        <a:lnSpc>
                          <a:spcPct val="115000"/>
                        </a:lnSpc>
                        <a:spcAft>
                          <a:spcPts val="1000"/>
                        </a:spcAft>
                        <a:buNone/>
                      </a:pPr>
                      <a:r>
                        <a:rPr lang="en-US" sz="1800" b="1" dirty="0">
                          <a:effectLst/>
                        </a:rPr>
                        <a:t>Live birth, </a:t>
                      </a:r>
                      <a:r>
                        <a:rPr lang="en-US" sz="1800" b="1" dirty="0" err="1">
                          <a:effectLst/>
                        </a:rPr>
                        <a:t>aRR</a:t>
                      </a:r>
                      <a:r>
                        <a:rPr lang="en-US" sz="1800" b="1" dirty="0">
                          <a:effectLst/>
                        </a:rPr>
                        <a:t> (95% CI)</a:t>
                      </a:r>
                      <a:endParaRPr lang="en-US"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5785" marR="55785" marT="0" marB="0" anchor="ctr"/>
                </a:tc>
                <a:tc>
                  <a:txBody>
                    <a:bodyPr/>
                    <a:lstStyle/>
                    <a:p>
                      <a:pPr algn="ctr"/>
                      <a:r>
                        <a:rPr lang="en-US" dirty="0"/>
                        <a:t>Ref</a:t>
                      </a:r>
                    </a:p>
                  </a:txBody>
                  <a:tcPr/>
                </a:tc>
                <a:tc>
                  <a:txBody>
                    <a:bodyPr/>
                    <a:lstStyle/>
                    <a:p>
                      <a:pPr algn="ctr"/>
                      <a:r>
                        <a:rPr lang="en-US" dirty="0"/>
                        <a:t>0.88 (0.86-0.99)</a:t>
                      </a:r>
                    </a:p>
                  </a:txBody>
                  <a:tcPr/>
                </a:tc>
                <a:extLst>
                  <a:ext uri="{0D108BD9-81ED-4DB2-BD59-A6C34878D82A}">
                    <a16:rowId xmlns:a16="http://schemas.microsoft.com/office/drawing/2014/main" val="213396060"/>
                  </a:ext>
                </a:extLst>
              </a:tr>
            </a:tbl>
          </a:graphicData>
        </a:graphic>
      </p:graphicFrame>
      <p:sp>
        <p:nvSpPr>
          <p:cNvPr id="8" name="Flowchart: Process 7">
            <a:extLst>
              <a:ext uri="{FF2B5EF4-FFF2-40B4-BE49-F238E27FC236}">
                <a16:creationId xmlns:a16="http://schemas.microsoft.com/office/drawing/2014/main" id="{E98C27F2-0593-76B2-E9D0-2DD180CD9F62}"/>
              </a:ext>
            </a:extLst>
          </p:cNvPr>
          <p:cNvSpPr/>
          <p:nvPr/>
        </p:nvSpPr>
        <p:spPr>
          <a:xfrm>
            <a:off x="7813189" y="1556238"/>
            <a:ext cx="3127337" cy="1171882"/>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lowchart: Process 8">
            <a:extLst>
              <a:ext uri="{FF2B5EF4-FFF2-40B4-BE49-F238E27FC236}">
                <a16:creationId xmlns:a16="http://schemas.microsoft.com/office/drawing/2014/main" id="{042DCA80-4CB4-45E0-ECEC-9929A93F68A0}"/>
              </a:ext>
            </a:extLst>
          </p:cNvPr>
          <p:cNvSpPr/>
          <p:nvPr/>
        </p:nvSpPr>
        <p:spPr>
          <a:xfrm>
            <a:off x="9909136" y="6112053"/>
            <a:ext cx="1604235" cy="620827"/>
          </a:xfrm>
          <a:prstGeom prst="flowChartProcess">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2344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85AD0-2C84-A575-FB98-E41D1FB86D78}"/>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8E2C905-E691-77BB-154B-518C2C7B8DAB}"/>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99441E2D-AA33-229C-62A4-AEA91823512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1BB8F31-E91C-89D4-4262-E1487F98AB65}"/>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C808FA59-EBBB-9403-F12B-B8C01C607851}"/>
              </a:ext>
            </a:extLst>
          </p:cNvPr>
          <p:cNvSpPr txBox="1">
            <a:spLocks/>
          </p:cNvSpPr>
          <p:nvPr/>
        </p:nvSpPr>
        <p:spPr>
          <a:xfrm>
            <a:off x="4315984" y="2950742"/>
            <a:ext cx="3560032"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A93"/>
                </a:solidFill>
                <a:effectLst/>
                <a:uLnTx/>
                <a:uFillTx/>
                <a:latin typeface="Georgia"/>
                <a:ea typeface="+mj-ea"/>
                <a:cs typeface="+mj-cs"/>
              </a:rPr>
              <a:t>Discussion</a:t>
            </a:r>
          </a:p>
        </p:txBody>
      </p:sp>
    </p:spTree>
    <p:extLst>
      <p:ext uri="{BB962C8B-B14F-4D97-AF65-F5344CB8AC3E}">
        <p14:creationId xmlns:p14="http://schemas.microsoft.com/office/powerpoint/2010/main" val="128998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6D8373-77D0-E84F-A3C1-0FE4349032D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6B6D8373-77D0-E84F-A3C1-0FE4349032D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01E27CA-5DA0-8543-8063-E95C1A78AA6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69225179-3B8C-C51A-5238-D648BAC078FC}"/>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Disclosures</a:t>
            </a:r>
          </a:p>
        </p:txBody>
      </p:sp>
      <p:sp>
        <p:nvSpPr>
          <p:cNvPr id="19" name="Content Placeholder 2">
            <a:extLst>
              <a:ext uri="{FF2B5EF4-FFF2-40B4-BE49-F238E27FC236}">
                <a16:creationId xmlns:a16="http://schemas.microsoft.com/office/drawing/2014/main" id="{777B59F5-5556-47EC-8540-DD1FF93DFE9C}"/>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None</a:t>
            </a:r>
            <a:endParaRPr kumimoji="0" lang="en-US" altLang="en-US" sz="28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2624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5246E-F6AD-1339-5C34-0533F6A674BF}"/>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ACE8F3B-82FE-2C17-504A-CB7562A69B2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77C4CF29-9DAD-3B24-8B96-35B00F65D5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C684E91-4F36-708E-91BE-A951593515DB}"/>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E813886C-5C67-9D39-3D76-6CFE42BBEA2B}"/>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Discussion</a:t>
            </a:r>
          </a:p>
        </p:txBody>
      </p:sp>
      <p:sp>
        <p:nvSpPr>
          <p:cNvPr id="19" name="Content Placeholder 2">
            <a:extLst>
              <a:ext uri="{FF2B5EF4-FFF2-40B4-BE49-F238E27FC236}">
                <a16:creationId xmlns:a16="http://schemas.microsoft.com/office/drawing/2014/main" id="{DEB5FEA4-1F42-A163-0B53-5446901161C6}"/>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Afterload techniques are associated with reduced likelihood of clinical pregnancy and live </a:t>
            </a:r>
            <a:r>
              <a:rPr kumimoji="0" lang="en-US" altLang="en-US" sz="2800" b="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mn-cs"/>
              </a:rPr>
              <a:t>birt</a:t>
            </a:r>
            <a:r>
              <a:rPr lang="en-US" altLang="en-US" sz="2800" dirty="0">
                <a:solidFill>
                  <a:srgbClr val="000000"/>
                </a:solidFill>
                <a:latin typeface="Calibri"/>
                <a:ea typeface="Calibri" panose="020F0502020204030204" pitchFamily="34" charset="0"/>
              </a:rPr>
              <a: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800" dirty="0">
              <a:solidFill>
                <a:srgbClr val="000000"/>
              </a:solidFill>
              <a:latin typeface="Calibri"/>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Afterload techniques as a proxy for transfer difficulty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Longer time to perform </a:t>
            </a:r>
            <a:r>
              <a:rPr lang="en-US" altLang="en-US" sz="2800" dirty="0">
                <a:solidFill>
                  <a:srgbClr val="000000"/>
                </a:solidFill>
                <a:latin typeface="Calibri"/>
                <a:ea typeface="Calibri" panose="020F0502020204030204" pitchFamily="34" charset="0"/>
              </a:rPr>
              <a:t>afterload technique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Endocervical stimulation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Conduit for vaginal contaminant</a:t>
            </a:r>
            <a:r>
              <a:rPr lang="en-US" altLang="en-US" sz="2800" dirty="0">
                <a:solidFill>
                  <a:srgbClr val="000000"/>
                </a:solidFill>
                <a:latin typeface="Calibri"/>
                <a:ea typeface="Calibri" panose="020F0502020204030204" pitchFamily="34" charset="0"/>
              </a:rPr>
              <a:t>s</a:t>
            </a:r>
            <a:endParaRPr kumimoji="0" lang="en-US" altLang="en-US"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641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8385D-5167-5B26-1667-21AA3E9C2D03}"/>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EB2979A-F9D3-2AC8-B99F-86AC99B2A45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FACE8F3B-82FE-2C17-504A-CB7562A69B2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B636D40-F462-E5A0-71BB-4A56BA2D8A91}"/>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DAB1EE7D-6172-706B-02DB-3B8D1AFC4DCD}"/>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Limitations</a:t>
            </a:r>
          </a:p>
        </p:txBody>
      </p:sp>
      <p:sp>
        <p:nvSpPr>
          <p:cNvPr id="19" name="Content Placeholder 2">
            <a:extLst>
              <a:ext uri="{FF2B5EF4-FFF2-40B4-BE49-F238E27FC236}">
                <a16:creationId xmlns:a16="http://schemas.microsoft.com/office/drawing/2014/main" id="{CEDE6D4A-5514-33FA-A1D2-4286D4030A1B}"/>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Lack of objective measures of difficulty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alibri"/>
              </a:rPr>
              <a:t>Trial followed by transfer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Unmeasured</a:t>
            </a:r>
            <a:r>
              <a:rPr lang="en-US" sz="2800" dirty="0">
                <a:solidFill>
                  <a:srgbClr val="000000"/>
                </a:solidFill>
                <a:latin typeface="Calibri"/>
              </a:rPr>
              <a:t> confounders</a:t>
            </a:r>
          </a:p>
        </p:txBody>
      </p:sp>
    </p:spTree>
    <p:extLst>
      <p:ext uri="{BB962C8B-B14F-4D97-AF65-F5344CB8AC3E}">
        <p14:creationId xmlns:p14="http://schemas.microsoft.com/office/powerpoint/2010/main" val="24479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24AF-6933-8E0E-F231-5F6F0F8CD946}"/>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FCE3CA8-318C-8B68-819C-00E5FEA1132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FACE8F3B-82FE-2C17-504A-CB7562A69B2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E56608-0901-E43E-C201-B119A1D5B417}"/>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1C9CF7E3-441D-B73E-2474-A5E66D831260}"/>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Conclusions</a:t>
            </a:r>
          </a:p>
        </p:txBody>
      </p:sp>
      <p:sp>
        <p:nvSpPr>
          <p:cNvPr id="19" name="Content Placeholder 2">
            <a:extLst>
              <a:ext uri="{FF2B5EF4-FFF2-40B4-BE49-F238E27FC236}">
                <a16:creationId xmlns:a16="http://schemas.microsoft.com/office/drawing/2014/main" id="{E29E6277-E52C-D79F-B4B2-0010DC238327}"/>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Afterload techniques should only be utilized when indicated by patient anatomy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There is a need for establishing evidence-based guidelines with embryo transfer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969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7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4E20-5F1C-DEFA-994B-6BCE80CCBE42}"/>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3F6D19C-E51E-F88E-66B4-3176D5F1CEA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6B6D8373-77D0-E84F-A3C1-0FE4349032D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36E7579-DF7F-B438-399B-1F69544F0B95}"/>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D17EB3D0-DDD7-21F0-10C2-F0AE5F795BB7}"/>
              </a:ext>
            </a:extLst>
          </p:cNvPr>
          <p:cNvSpPr txBox="1">
            <a:spLocks/>
          </p:cNvSpPr>
          <p:nvPr/>
        </p:nvSpPr>
        <p:spPr>
          <a:xfrm>
            <a:off x="4315984" y="2950742"/>
            <a:ext cx="3560032"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A93"/>
                </a:solidFill>
                <a:effectLst/>
                <a:uLnTx/>
                <a:uFillTx/>
                <a:latin typeface="Georgia"/>
                <a:ea typeface="+mj-ea"/>
                <a:cs typeface="+mj-cs"/>
              </a:rPr>
              <a:t>Background</a:t>
            </a:r>
          </a:p>
        </p:txBody>
      </p:sp>
    </p:spTree>
    <p:extLst>
      <p:ext uri="{BB962C8B-B14F-4D97-AF65-F5344CB8AC3E}">
        <p14:creationId xmlns:p14="http://schemas.microsoft.com/office/powerpoint/2010/main" val="305860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C5580-2073-1AF1-6867-4EF862AA3083}"/>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CC713BD-2CE7-1F98-C996-E809435BDF5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DCAA777A-3AEE-3FB8-8CB4-E36C8DC1A9D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3F7C153-2F17-45F0-4996-D9157F52EA22}"/>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2392ABF2-3755-6139-FA64-465E3D48D953}"/>
              </a:ext>
            </a:extLst>
          </p:cNvPr>
          <p:cNvSpPr txBox="1">
            <a:spLocks/>
          </p:cNvSpPr>
          <p:nvPr/>
        </p:nvSpPr>
        <p:spPr>
          <a:xfrm>
            <a:off x="342900" y="381000"/>
            <a:ext cx="11736324"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3A93"/>
                </a:solidFill>
                <a:latin typeface="Georgia"/>
              </a:rPr>
              <a:t>Certain embryo transfer techniques improve success </a:t>
            </a:r>
            <a:endParaRPr kumimoji="0" lang="en-US" sz="3600" b="0" i="0" u="none" strike="noStrike" kern="1200" cap="none" spc="0" normalizeH="0" baseline="0" noProof="0" dirty="0">
              <a:ln>
                <a:noFill/>
              </a:ln>
              <a:solidFill>
                <a:srgbClr val="003A93"/>
              </a:solidFill>
              <a:effectLst/>
              <a:uLnTx/>
              <a:uFillTx/>
              <a:latin typeface="Georgia"/>
              <a:ea typeface="+mj-ea"/>
              <a:cs typeface="+mj-cs"/>
            </a:endParaRPr>
          </a:p>
        </p:txBody>
      </p:sp>
      <p:sp>
        <p:nvSpPr>
          <p:cNvPr id="19" name="Content Placeholder 2">
            <a:extLst>
              <a:ext uri="{FF2B5EF4-FFF2-40B4-BE49-F238E27FC236}">
                <a16:creationId xmlns:a16="http://schemas.microsoft.com/office/drawing/2014/main" id="{BE59E4B8-2B9E-687A-4D1C-BD63EC37CCA7}"/>
              </a:ext>
            </a:extLst>
          </p:cNvPr>
          <p:cNvSpPr txBox="1">
            <a:spLocks/>
          </p:cNvSpPr>
          <p:nvPr/>
        </p:nvSpPr>
        <p:spPr>
          <a:xfrm>
            <a:off x="451631" y="4683633"/>
            <a:ext cx="2941603"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Ultrasound guidance</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1063040F-FF77-1BED-8162-3A021D1915B9}"/>
              </a:ext>
            </a:extLst>
          </p:cNvPr>
          <p:cNvSpPr txBox="1">
            <a:spLocks/>
          </p:cNvSpPr>
          <p:nvPr/>
        </p:nvSpPr>
        <p:spPr>
          <a:xfrm>
            <a:off x="7886707" y="4683633"/>
            <a:ext cx="3936032"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Embryo deposition &gt;1 cm from fundus</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Content Placeholder 2">
            <a:extLst>
              <a:ext uri="{FF2B5EF4-FFF2-40B4-BE49-F238E27FC236}">
                <a16:creationId xmlns:a16="http://schemas.microsoft.com/office/drawing/2014/main" id="{A7059B1A-4ED3-9DFA-CA58-5B9ACAFF6D64}"/>
              </a:ext>
            </a:extLst>
          </p:cNvPr>
          <p:cNvSpPr txBox="1">
            <a:spLocks/>
          </p:cNvSpPr>
          <p:nvPr/>
        </p:nvSpPr>
        <p:spPr>
          <a:xfrm>
            <a:off x="3437767" y="4683633"/>
            <a:ext cx="3936032"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Soft catheter</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Content Placeholder 2">
            <a:extLst>
              <a:ext uri="{FF2B5EF4-FFF2-40B4-BE49-F238E27FC236}">
                <a16:creationId xmlns:a16="http://schemas.microsoft.com/office/drawing/2014/main" id="{E3D31445-2E4F-53A2-EEB4-E6D9FFC71E07}"/>
              </a:ext>
            </a:extLst>
          </p:cNvPr>
          <p:cNvSpPr txBox="1">
            <a:spLocks/>
          </p:cNvSpPr>
          <p:nvPr/>
        </p:nvSpPr>
        <p:spPr>
          <a:xfrm>
            <a:off x="832064" y="6477000"/>
            <a:ext cx="10757995"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kumimoji="0" lang="en-US" sz="1200" b="0" i="0" u="none" strike="noStrike" kern="1200" cap="none" spc="0" normalizeH="0" baseline="0" noProof="0" dirty="0">
                <a:ln>
                  <a:noFill/>
                </a:ln>
                <a:solidFill>
                  <a:srgbClr val="000000"/>
                </a:solidFill>
                <a:effectLst/>
                <a:uLnTx/>
                <a:uFillTx/>
                <a:latin typeface="Calibri"/>
                <a:ea typeface="+mn-ea"/>
                <a:cs typeface="+mn-cs"/>
              </a:rPr>
              <a:t>Penzias et al</a:t>
            </a:r>
            <a:r>
              <a:rPr lang="en-US" sz="1200" dirty="0"/>
              <a:t>. Performing the embryo transfer: a guideline. </a:t>
            </a:r>
            <a:r>
              <a:rPr lang="en-US" sz="1200" i="1" dirty="0"/>
              <a:t>Fertil </a:t>
            </a:r>
            <a:r>
              <a:rPr lang="en-US" sz="1200" i="1" dirty="0" err="1"/>
              <a:t>Steril</a:t>
            </a:r>
            <a:r>
              <a:rPr lang="en-US" sz="1200" i="1" dirty="0"/>
              <a:t>. </a:t>
            </a:r>
            <a:r>
              <a:rPr lang="en-US" sz="1200" dirty="0"/>
              <a:t>2017.</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2B69EC5-B345-7803-EBD2-CFA6EEDE8134}"/>
              </a:ext>
            </a:extLst>
          </p:cNvPr>
          <p:cNvPicPr>
            <a:picLocks noChangeAspect="1"/>
          </p:cNvPicPr>
          <p:nvPr/>
        </p:nvPicPr>
        <p:blipFill>
          <a:blip r:embed="rId7">
            <a:extLst>
              <a:ext uri="{28A0092B-C50C-407E-A947-70E740481C1C}">
                <a14:useLocalDpi xmlns:a14="http://schemas.microsoft.com/office/drawing/2010/main" val="0"/>
              </a:ext>
            </a:extLst>
          </a:blip>
          <a:srcRect l="13850" t="5706" r="15845" b="18156"/>
          <a:stretch>
            <a:fillRect/>
          </a:stretch>
        </p:blipFill>
        <p:spPr>
          <a:xfrm>
            <a:off x="8003334" y="1857081"/>
            <a:ext cx="3552918" cy="2743200"/>
          </a:xfrm>
          <a:prstGeom prst="rect">
            <a:avLst/>
          </a:prstGeom>
        </p:spPr>
      </p:pic>
      <p:pic>
        <p:nvPicPr>
          <p:cNvPr id="10" name="Picture 9">
            <a:extLst>
              <a:ext uri="{FF2B5EF4-FFF2-40B4-BE49-F238E27FC236}">
                <a16:creationId xmlns:a16="http://schemas.microsoft.com/office/drawing/2014/main" id="{3DC6A06F-6657-8631-3E61-FE2D94BEDC47}"/>
              </a:ext>
            </a:extLst>
          </p:cNvPr>
          <p:cNvPicPr>
            <a:picLocks noChangeAspect="1"/>
          </p:cNvPicPr>
          <p:nvPr/>
        </p:nvPicPr>
        <p:blipFill>
          <a:blip r:embed="rId8">
            <a:extLst>
              <a:ext uri="{28A0092B-C50C-407E-A947-70E740481C1C}">
                <a14:useLocalDpi xmlns:a14="http://schemas.microsoft.com/office/drawing/2010/main" val="0"/>
              </a:ext>
            </a:extLst>
          </a:blip>
          <a:srcRect t="34374" b="31095"/>
          <a:stretch>
            <a:fillRect/>
          </a:stretch>
        </p:blipFill>
        <p:spPr>
          <a:xfrm>
            <a:off x="3647758" y="2917923"/>
            <a:ext cx="3936032" cy="1022154"/>
          </a:xfrm>
          <a:prstGeom prst="rect">
            <a:avLst/>
          </a:prstGeom>
        </p:spPr>
      </p:pic>
      <p:pic>
        <p:nvPicPr>
          <p:cNvPr id="13" name="Picture 12">
            <a:extLst>
              <a:ext uri="{FF2B5EF4-FFF2-40B4-BE49-F238E27FC236}">
                <a16:creationId xmlns:a16="http://schemas.microsoft.com/office/drawing/2014/main" id="{B2F09A07-CA11-C696-50A5-5484AF82AAC8}"/>
              </a:ext>
            </a:extLst>
          </p:cNvPr>
          <p:cNvPicPr>
            <a:picLocks noChangeAspect="1"/>
          </p:cNvPicPr>
          <p:nvPr/>
        </p:nvPicPr>
        <p:blipFill>
          <a:blip r:embed="rId9">
            <a:extLst>
              <a:ext uri="{28A0092B-C50C-407E-A947-70E740481C1C}">
                <a14:useLocalDpi xmlns:a14="http://schemas.microsoft.com/office/drawing/2010/main" val="0"/>
              </a:ext>
            </a:extLst>
          </a:blip>
          <a:srcRect b="15357"/>
          <a:stretch>
            <a:fillRect/>
          </a:stretch>
        </p:blipFill>
        <p:spPr>
          <a:xfrm>
            <a:off x="527941" y="2103022"/>
            <a:ext cx="2865293" cy="2425268"/>
          </a:xfrm>
          <a:prstGeom prst="rect">
            <a:avLst/>
          </a:prstGeom>
        </p:spPr>
      </p:pic>
    </p:spTree>
    <p:extLst>
      <p:ext uri="{BB962C8B-B14F-4D97-AF65-F5344CB8AC3E}">
        <p14:creationId xmlns:p14="http://schemas.microsoft.com/office/powerpoint/2010/main" val="6389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2342-FF08-B5A8-D851-8E8A27D989AC}"/>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7EBD1EC-C35B-8633-E2D6-8728CFEBD14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CC713BD-2CE7-1F98-C996-E809435BDF5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F816AE7-1C74-18DC-D5DC-571E60197C50}"/>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5C8C9F7A-DE5D-F596-427A-4A0B07841B74}"/>
              </a:ext>
            </a:extLst>
          </p:cNvPr>
          <p:cNvSpPr txBox="1">
            <a:spLocks/>
          </p:cNvSpPr>
          <p:nvPr/>
        </p:nvSpPr>
        <p:spPr>
          <a:xfrm>
            <a:off x="342900" y="381000"/>
            <a:ext cx="11736324"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3A93"/>
                </a:solidFill>
                <a:latin typeface="Georgia"/>
              </a:rPr>
              <a:t>Performing an embryo transfer lacks standardization</a:t>
            </a:r>
            <a:endParaRPr kumimoji="0" lang="en-US" sz="3600" b="0" i="0" u="none" strike="noStrike" kern="1200" cap="none" spc="0" normalizeH="0" baseline="0" noProof="0" dirty="0">
              <a:ln>
                <a:noFill/>
              </a:ln>
              <a:solidFill>
                <a:srgbClr val="003A93"/>
              </a:solidFill>
              <a:effectLst/>
              <a:uLnTx/>
              <a:uFillTx/>
              <a:latin typeface="Georgia"/>
              <a:ea typeface="+mj-ea"/>
              <a:cs typeface="+mj-cs"/>
            </a:endParaRPr>
          </a:p>
        </p:txBody>
      </p:sp>
      <p:sp>
        <p:nvSpPr>
          <p:cNvPr id="19" name="Content Placeholder 2">
            <a:extLst>
              <a:ext uri="{FF2B5EF4-FFF2-40B4-BE49-F238E27FC236}">
                <a16:creationId xmlns:a16="http://schemas.microsoft.com/office/drawing/2014/main" id="{4EDBAE78-CC58-CC5A-0CDD-A6B135E8FFDC}"/>
              </a:ext>
            </a:extLst>
          </p:cNvPr>
          <p:cNvSpPr txBox="1">
            <a:spLocks/>
          </p:cNvSpPr>
          <p:nvPr/>
        </p:nvSpPr>
        <p:spPr>
          <a:xfrm>
            <a:off x="292198" y="4446476"/>
            <a:ext cx="2473228"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34% lubricate speculum</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Content Placeholder 2">
            <a:extLst>
              <a:ext uri="{FF2B5EF4-FFF2-40B4-BE49-F238E27FC236}">
                <a16:creationId xmlns:a16="http://schemas.microsoft.com/office/drawing/2014/main" id="{CF0D5A81-242A-AA0E-6533-02C0215BCFC7}"/>
              </a:ext>
            </a:extLst>
          </p:cNvPr>
          <p:cNvSpPr txBox="1">
            <a:spLocks/>
          </p:cNvSpPr>
          <p:nvPr/>
        </p:nvSpPr>
        <p:spPr>
          <a:xfrm>
            <a:off x="3285677" y="4426698"/>
            <a:ext cx="2925385"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26% embryologist pushes plunger</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Content Placeholder 2">
            <a:extLst>
              <a:ext uri="{FF2B5EF4-FFF2-40B4-BE49-F238E27FC236}">
                <a16:creationId xmlns:a16="http://schemas.microsoft.com/office/drawing/2014/main" id="{114DCF46-715A-C98B-5C27-15ABB3190E04}"/>
              </a:ext>
            </a:extLst>
          </p:cNvPr>
          <p:cNvSpPr txBox="1">
            <a:spLocks/>
          </p:cNvSpPr>
          <p:nvPr/>
        </p:nvSpPr>
        <p:spPr>
          <a:xfrm>
            <a:off x="846206" y="6200661"/>
            <a:ext cx="6497276"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kumimoji="0" lang="en-US" sz="1200" b="0" i="0" u="none" strike="noStrike" kern="1200" cap="none" spc="0" normalizeH="0" baseline="0" noProof="0" dirty="0">
                <a:ln>
                  <a:noFill/>
                </a:ln>
                <a:solidFill>
                  <a:srgbClr val="000000"/>
                </a:solidFill>
                <a:effectLst/>
                <a:uLnTx/>
                <a:uFillTx/>
                <a:latin typeface="Calibri"/>
                <a:ea typeface="+mn-ea"/>
                <a:cs typeface="+mn-cs"/>
              </a:rPr>
              <a:t>Toth et al. </a:t>
            </a:r>
            <a:r>
              <a:rPr lang="en-US" sz="1200" dirty="0"/>
              <a:t>Embryo transfer techniques: an American Society for Reproductive Medicine survey of current Society for Assisted Reproductive Technology practices. </a:t>
            </a:r>
            <a:r>
              <a:rPr lang="en-US" sz="1200" i="1" dirty="0"/>
              <a:t>Fertil </a:t>
            </a:r>
            <a:r>
              <a:rPr lang="en-US" sz="1200" i="1" dirty="0" err="1"/>
              <a:t>Steril</a:t>
            </a:r>
            <a:r>
              <a:rPr lang="en-US" sz="1200" i="1" dirty="0"/>
              <a:t>. </a:t>
            </a:r>
            <a:r>
              <a:rPr lang="en-US" sz="1200" dirty="0"/>
              <a:t>2017.</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42F5F49-9290-DED4-688D-03064759220A}"/>
              </a:ext>
            </a:extLst>
          </p:cNvPr>
          <p:cNvPicPr>
            <a:picLocks noChangeAspect="1"/>
          </p:cNvPicPr>
          <p:nvPr/>
        </p:nvPicPr>
        <p:blipFill>
          <a:blip r:embed="rId7">
            <a:extLst>
              <a:ext uri="{28A0092B-C50C-407E-A947-70E740481C1C}">
                <a14:useLocalDpi xmlns:a14="http://schemas.microsoft.com/office/drawing/2010/main" val="0"/>
              </a:ext>
            </a:extLst>
          </a:blip>
          <a:srcRect b="18164"/>
          <a:stretch>
            <a:fillRect/>
          </a:stretch>
        </p:blipFill>
        <p:spPr>
          <a:xfrm>
            <a:off x="9287658" y="1815947"/>
            <a:ext cx="2539849" cy="2078515"/>
          </a:xfrm>
          <a:prstGeom prst="rect">
            <a:avLst/>
          </a:prstGeom>
        </p:spPr>
      </p:pic>
      <p:pic>
        <p:nvPicPr>
          <p:cNvPr id="11" name="Picture 10">
            <a:extLst>
              <a:ext uri="{FF2B5EF4-FFF2-40B4-BE49-F238E27FC236}">
                <a16:creationId xmlns:a16="http://schemas.microsoft.com/office/drawing/2014/main" id="{7BA9C07B-A58C-31A2-B0C6-D8500CA60AE2}"/>
              </a:ext>
            </a:extLst>
          </p:cNvPr>
          <p:cNvPicPr>
            <a:picLocks noChangeAspect="1"/>
          </p:cNvPicPr>
          <p:nvPr/>
        </p:nvPicPr>
        <p:blipFill>
          <a:blip r:embed="rId8">
            <a:extLst>
              <a:ext uri="{28A0092B-C50C-407E-A947-70E740481C1C}">
                <a14:useLocalDpi xmlns:a14="http://schemas.microsoft.com/office/drawing/2010/main" val="0"/>
              </a:ext>
            </a:extLst>
          </a:blip>
          <a:srcRect b="19617"/>
          <a:stretch>
            <a:fillRect/>
          </a:stretch>
        </p:blipFill>
        <p:spPr>
          <a:xfrm>
            <a:off x="6503979" y="1799857"/>
            <a:ext cx="2539848" cy="2041597"/>
          </a:xfrm>
          <a:prstGeom prst="rect">
            <a:avLst/>
          </a:prstGeom>
        </p:spPr>
      </p:pic>
      <p:pic>
        <p:nvPicPr>
          <p:cNvPr id="15" name="Picture 14">
            <a:extLst>
              <a:ext uri="{FF2B5EF4-FFF2-40B4-BE49-F238E27FC236}">
                <a16:creationId xmlns:a16="http://schemas.microsoft.com/office/drawing/2014/main" id="{5E168406-8273-5060-8DF0-B6155E187BF4}"/>
              </a:ext>
            </a:extLst>
          </p:cNvPr>
          <p:cNvPicPr>
            <a:picLocks noChangeAspect="1"/>
          </p:cNvPicPr>
          <p:nvPr/>
        </p:nvPicPr>
        <p:blipFill>
          <a:blip r:embed="rId9">
            <a:extLst>
              <a:ext uri="{28A0092B-C50C-407E-A947-70E740481C1C}">
                <a14:useLocalDpi xmlns:a14="http://schemas.microsoft.com/office/drawing/2010/main" val="0"/>
              </a:ext>
            </a:extLst>
          </a:blip>
          <a:srcRect b="20103"/>
          <a:stretch>
            <a:fillRect/>
          </a:stretch>
        </p:blipFill>
        <p:spPr>
          <a:xfrm>
            <a:off x="89202" y="1941461"/>
            <a:ext cx="2676224" cy="2138226"/>
          </a:xfrm>
          <a:prstGeom prst="rect">
            <a:avLst/>
          </a:prstGeom>
        </p:spPr>
      </p:pic>
      <p:pic>
        <p:nvPicPr>
          <p:cNvPr id="23" name="Picture 22">
            <a:extLst>
              <a:ext uri="{FF2B5EF4-FFF2-40B4-BE49-F238E27FC236}">
                <a16:creationId xmlns:a16="http://schemas.microsoft.com/office/drawing/2014/main" id="{6F79FF38-0294-94E7-50E5-BC3D49280D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7767" y="1481768"/>
            <a:ext cx="2236547" cy="3354820"/>
          </a:xfrm>
          <a:prstGeom prst="rect">
            <a:avLst/>
          </a:prstGeom>
        </p:spPr>
      </p:pic>
      <p:sp>
        <p:nvSpPr>
          <p:cNvPr id="24" name="Content Placeholder 2">
            <a:extLst>
              <a:ext uri="{FF2B5EF4-FFF2-40B4-BE49-F238E27FC236}">
                <a16:creationId xmlns:a16="http://schemas.microsoft.com/office/drawing/2014/main" id="{4FA3B2F9-CF17-D9E0-FC1B-00676388E752}"/>
              </a:ext>
            </a:extLst>
          </p:cNvPr>
          <p:cNvSpPr txBox="1">
            <a:spLocks/>
          </p:cNvSpPr>
          <p:nvPr/>
        </p:nvSpPr>
        <p:spPr>
          <a:xfrm>
            <a:off x="6503979" y="4426698"/>
            <a:ext cx="2925385"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 name="Content Placeholder 2">
            <a:extLst>
              <a:ext uri="{FF2B5EF4-FFF2-40B4-BE49-F238E27FC236}">
                <a16:creationId xmlns:a16="http://schemas.microsoft.com/office/drawing/2014/main" id="{E9295FB7-2B7A-EFDF-1C37-E4FBA177632D}"/>
              </a:ext>
            </a:extLst>
          </p:cNvPr>
          <p:cNvSpPr txBox="1">
            <a:spLocks/>
          </p:cNvSpPr>
          <p:nvPr/>
        </p:nvSpPr>
        <p:spPr>
          <a:xfrm>
            <a:off x="6503978" y="4426698"/>
            <a:ext cx="2925385"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25% use </a:t>
            </a:r>
          </a:p>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surgical scrub</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 name="Content Placeholder 2">
            <a:extLst>
              <a:ext uri="{FF2B5EF4-FFF2-40B4-BE49-F238E27FC236}">
                <a16:creationId xmlns:a16="http://schemas.microsoft.com/office/drawing/2014/main" id="{E4BB7332-F4B4-BBF0-42A1-B20365AE5C95}"/>
              </a:ext>
            </a:extLst>
          </p:cNvPr>
          <p:cNvSpPr txBox="1">
            <a:spLocks/>
          </p:cNvSpPr>
          <p:nvPr/>
        </p:nvSpPr>
        <p:spPr>
          <a:xfrm>
            <a:off x="9153839" y="4426698"/>
            <a:ext cx="2925385"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89% wear </a:t>
            </a:r>
          </a:p>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sterile gloves</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9647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AFA4-5536-C743-C5C6-675BB2EABD31}"/>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AA777A-3AEE-3FB8-8CB4-E36C8DC1A9D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6B6D8373-77D0-E84F-A3C1-0FE4349032D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FE53674-F147-4C8E-4F83-07687A5CB6A4}"/>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5A354F4D-FE99-96A5-083A-38595BE20698}"/>
              </a:ext>
            </a:extLst>
          </p:cNvPr>
          <p:cNvSpPr txBox="1">
            <a:spLocks/>
          </p:cNvSpPr>
          <p:nvPr/>
        </p:nvSpPr>
        <p:spPr>
          <a:xfrm>
            <a:off x="342900" y="381000"/>
            <a:ext cx="11736324"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Embryo transfer catheter maneuvers lack standardization</a:t>
            </a:r>
          </a:p>
        </p:txBody>
      </p:sp>
      <p:sp>
        <p:nvSpPr>
          <p:cNvPr id="19" name="Content Placeholder 2">
            <a:extLst>
              <a:ext uri="{FF2B5EF4-FFF2-40B4-BE49-F238E27FC236}">
                <a16:creationId xmlns:a16="http://schemas.microsoft.com/office/drawing/2014/main" id="{ED62CEE7-F90B-2F63-531F-E10A725CD41D}"/>
              </a:ext>
            </a:extLst>
          </p:cNvPr>
          <p:cNvSpPr txBox="1">
            <a:spLocks/>
          </p:cNvSpPr>
          <p:nvPr/>
        </p:nvSpPr>
        <p:spPr>
          <a:xfrm>
            <a:off x="342900" y="4145754"/>
            <a:ext cx="2941603"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32% bend catheter</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5438481-19F8-6447-A18A-00DBAFDAA056}"/>
              </a:ext>
            </a:extLst>
          </p:cNvPr>
          <p:cNvPicPr>
            <a:picLocks noChangeAspect="1"/>
          </p:cNvPicPr>
          <p:nvPr/>
        </p:nvPicPr>
        <p:blipFill>
          <a:blip r:embed="rId7">
            <a:extLst>
              <a:ext uri="{28A0092B-C50C-407E-A947-70E740481C1C}">
                <a14:useLocalDpi xmlns:a14="http://schemas.microsoft.com/office/drawing/2010/main" val="0"/>
              </a:ext>
            </a:extLst>
          </a:blip>
          <a:srcRect l="25933" t="43866" r="32867" b="39866"/>
          <a:stretch>
            <a:fillRect/>
          </a:stretch>
        </p:blipFill>
        <p:spPr>
          <a:xfrm>
            <a:off x="0" y="3052842"/>
            <a:ext cx="3153966" cy="933941"/>
          </a:xfrm>
          <a:prstGeom prst="rect">
            <a:avLst/>
          </a:prstGeom>
        </p:spPr>
      </p:pic>
      <p:pic>
        <p:nvPicPr>
          <p:cNvPr id="6" name="Picture 5">
            <a:extLst>
              <a:ext uri="{FF2B5EF4-FFF2-40B4-BE49-F238E27FC236}">
                <a16:creationId xmlns:a16="http://schemas.microsoft.com/office/drawing/2014/main" id="{E030EA9B-0E92-5B4A-0A84-2AC95B55B202}"/>
              </a:ext>
            </a:extLst>
          </p:cNvPr>
          <p:cNvPicPr>
            <a:picLocks noChangeAspect="1"/>
          </p:cNvPicPr>
          <p:nvPr/>
        </p:nvPicPr>
        <p:blipFill>
          <a:blip r:embed="rId7">
            <a:extLst>
              <a:ext uri="{28A0092B-C50C-407E-A947-70E740481C1C}">
                <a14:useLocalDpi xmlns:a14="http://schemas.microsoft.com/office/drawing/2010/main" val="0"/>
              </a:ext>
            </a:extLst>
          </a:blip>
          <a:srcRect l="21929" t="29444" r="24978" b="61889"/>
          <a:stretch>
            <a:fillRect/>
          </a:stretch>
        </p:blipFill>
        <p:spPr>
          <a:xfrm>
            <a:off x="3643232" y="3339864"/>
            <a:ext cx="4415170" cy="540538"/>
          </a:xfrm>
          <a:prstGeom prst="rect">
            <a:avLst/>
          </a:prstGeom>
        </p:spPr>
      </p:pic>
      <p:sp>
        <p:nvSpPr>
          <p:cNvPr id="7" name="Content Placeholder 2">
            <a:extLst>
              <a:ext uri="{FF2B5EF4-FFF2-40B4-BE49-F238E27FC236}">
                <a16:creationId xmlns:a16="http://schemas.microsoft.com/office/drawing/2014/main" id="{6E66D7D2-6CB5-F47A-9F91-E423E0B47389}"/>
              </a:ext>
            </a:extLst>
          </p:cNvPr>
          <p:cNvSpPr txBox="1">
            <a:spLocks/>
          </p:cNvSpPr>
          <p:nvPr/>
        </p:nvSpPr>
        <p:spPr>
          <a:xfrm>
            <a:off x="3948620" y="4145754"/>
            <a:ext cx="3936032"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22% extend outer sheath</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B4CFE8B3-CD55-6AC8-84DD-0F954324FCB3}"/>
              </a:ext>
            </a:extLst>
          </p:cNvPr>
          <p:cNvGrpSpPr/>
          <p:nvPr/>
        </p:nvGrpSpPr>
        <p:grpSpPr>
          <a:xfrm>
            <a:off x="8373315" y="1176111"/>
            <a:ext cx="3705909" cy="3080996"/>
            <a:chOff x="4388922" y="3255984"/>
            <a:chExt cx="3936033" cy="3186260"/>
          </a:xfrm>
        </p:grpSpPr>
        <p:pic>
          <p:nvPicPr>
            <p:cNvPr id="12" name="Picture 11">
              <a:extLst>
                <a:ext uri="{FF2B5EF4-FFF2-40B4-BE49-F238E27FC236}">
                  <a16:creationId xmlns:a16="http://schemas.microsoft.com/office/drawing/2014/main" id="{B40AE4B9-F26E-006C-C1DF-C7061F172698}"/>
                </a:ext>
              </a:extLst>
            </p:cNvPr>
            <p:cNvPicPr>
              <a:picLocks noChangeAspect="1"/>
            </p:cNvPicPr>
            <p:nvPr/>
          </p:nvPicPr>
          <p:blipFill>
            <a:blip r:embed="rId8">
              <a:grayscl/>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6041" t="42612" r="7868" b="10928"/>
            <a:stretch>
              <a:fillRect/>
            </a:stretch>
          </p:blipFill>
          <p:spPr>
            <a:xfrm>
              <a:off x="4388922" y="3255984"/>
              <a:ext cx="3936033" cy="3186260"/>
            </a:xfrm>
            <a:prstGeom prst="rect">
              <a:avLst/>
            </a:prstGeom>
          </p:spPr>
        </p:pic>
        <p:cxnSp>
          <p:nvCxnSpPr>
            <p:cNvPr id="15" name="Straight Arrow Connector 14">
              <a:extLst>
                <a:ext uri="{FF2B5EF4-FFF2-40B4-BE49-F238E27FC236}">
                  <a16:creationId xmlns:a16="http://schemas.microsoft.com/office/drawing/2014/main" id="{2050B31B-99D5-0ACC-983F-E2F05C1F6BE3}"/>
                </a:ext>
              </a:extLst>
            </p:cNvPr>
            <p:cNvCxnSpPr/>
            <p:nvPr/>
          </p:nvCxnSpPr>
          <p:spPr>
            <a:xfrm>
              <a:off x="6325386" y="3817856"/>
              <a:ext cx="0" cy="7352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5AF685-9D7A-BACA-903F-DF0A2BBDC6B8}"/>
                </a:ext>
              </a:extLst>
            </p:cNvPr>
            <p:cNvCxnSpPr/>
            <p:nvPr/>
          </p:nvCxnSpPr>
          <p:spPr>
            <a:xfrm>
              <a:off x="6325386" y="5092046"/>
              <a:ext cx="0" cy="7352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Content Placeholder 2">
            <a:extLst>
              <a:ext uri="{FF2B5EF4-FFF2-40B4-BE49-F238E27FC236}">
                <a16:creationId xmlns:a16="http://schemas.microsoft.com/office/drawing/2014/main" id="{CCA812BB-C7C7-4EE2-66C8-6969DA9D7F57}"/>
              </a:ext>
            </a:extLst>
          </p:cNvPr>
          <p:cNvSpPr txBox="1">
            <a:spLocks/>
          </p:cNvSpPr>
          <p:nvPr/>
        </p:nvSpPr>
        <p:spPr>
          <a:xfrm>
            <a:off x="8316726" y="4145754"/>
            <a:ext cx="3936032"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altLang="en-US" sz="2800" dirty="0">
                <a:solidFill>
                  <a:srgbClr val="000000"/>
                </a:solidFill>
                <a:latin typeface="Calibri"/>
                <a:ea typeface="Calibri" panose="020F0502020204030204" pitchFamily="34" charset="0"/>
              </a:rPr>
              <a:t>31% afterload technique</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Content Placeholder 2">
            <a:extLst>
              <a:ext uri="{FF2B5EF4-FFF2-40B4-BE49-F238E27FC236}">
                <a16:creationId xmlns:a16="http://schemas.microsoft.com/office/drawing/2014/main" id="{A8EF833E-EE80-DB51-D19F-2089C44D1088}"/>
              </a:ext>
            </a:extLst>
          </p:cNvPr>
          <p:cNvSpPr txBox="1">
            <a:spLocks/>
          </p:cNvSpPr>
          <p:nvPr/>
        </p:nvSpPr>
        <p:spPr>
          <a:xfrm>
            <a:off x="846206" y="6200661"/>
            <a:ext cx="6497276" cy="594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kumimoji="0" lang="en-US" sz="1200" b="0" i="0" u="none" strike="noStrike" kern="1200" cap="none" spc="0" normalizeH="0" baseline="0" noProof="0" dirty="0">
                <a:ln>
                  <a:noFill/>
                </a:ln>
                <a:solidFill>
                  <a:srgbClr val="000000"/>
                </a:solidFill>
                <a:effectLst/>
                <a:uLnTx/>
                <a:uFillTx/>
                <a:latin typeface="Calibri"/>
                <a:ea typeface="+mn-ea"/>
                <a:cs typeface="+mn-cs"/>
              </a:rPr>
              <a:t>Toth et al. </a:t>
            </a:r>
            <a:r>
              <a:rPr lang="en-US" sz="1200" dirty="0"/>
              <a:t>Embryo transfer techniques: an American Society for Reproductive Medicine survey of current Society for Assisted Reproductive Technology practices. </a:t>
            </a:r>
            <a:r>
              <a:rPr lang="en-US" sz="1200" i="1" dirty="0"/>
              <a:t>Fertil </a:t>
            </a:r>
            <a:r>
              <a:rPr lang="en-US" sz="1200" i="1" dirty="0" err="1"/>
              <a:t>Steril</a:t>
            </a:r>
            <a:r>
              <a:rPr lang="en-US" sz="1200" i="1" dirty="0"/>
              <a:t>. </a:t>
            </a:r>
            <a:r>
              <a:rPr lang="en-US" sz="1200" dirty="0"/>
              <a:t>2017.</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414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1FB16-BF6E-20DA-6159-721245183F3F}"/>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47D191-4A88-C282-2B71-0D35AD0D66B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6B6D8373-77D0-E84F-A3C1-0FE4349032D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E2E7CD6-5F86-A337-A130-382AF4CB618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B92674A1-D9F7-B96F-3053-A1DCC12F08BF}"/>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Objective</a:t>
            </a:r>
          </a:p>
        </p:txBody>
      </p:sp>
      <p:sp>
        <p:nvSpPr>
          <p:cNvPr id="19" name="Content Placeholder 2">
            <a:extLst>
              <a:ext uri="{FF2B5EF4-FFF2-40B4-BE49-F238E27FC236}">
                <a16:creationId xmlns:a16="http://schemas.microsoft.com/office/drawing/2014/main" id="{E904E91F-0567-DB71-5999-771D31DBD4E0}"/>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Determine if specific embryo transfer catheter maneuvers are associated with clinical pregnancy and live birth</a:t>
            </a:r>
            <a:endParaRPr kumimoji="0" lang="en-US" altLang="en-US" sz="28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243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5F6BF-D262-B06F-E397-257343B14FA2}"/>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22E94E5-F2F0-4CEA-9245-7C5ADD2A8382}"/>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D3F6D19C-E51E-F88E-66B4-3176D5F1CEA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B32FE1B-9919-2ED1-E47A-8F3C8E498852}"/>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28DBF896-67AD-6489-14A8-E906865F38AB}"/>
              </a:ext>
            </a:extLst>
          </p:cNvPr>
          <p:cNvSpPr txBox="1">
            <a:spLocks/>
          </p:cNvSpPr>
          <p:nvPr/>
        </p:nvSpPr>
        <p:spPr>
          <a:xfrm>
            <a:off x="4315984" y="2950742"/>
            <a:ext cx="3560032"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A93"/>
                </a:solidFill>
                <a:effectLst/>
                <a:uLnTx/>
                <a:uFillTx/>
                <a:latin typeface="Georgia"/>
                <a:ea typeface="+mj-ea"/>
                <a:cs typeface="+mj-cs"/>
              </a:rPr>
              <a:t>Methods</a:t>
            </a:r>
          </a:p>
        </p:txBody>
      </p:sp>
    </p:spTree>
    <p:extLst>
      <p:ext uri="{BB962C8B-B14F-4D97-AF65-F5344CB8AC3E}">
        <p14:creationId xmlns:p14="http://schemas.microsoft.com/office/powerpoint/2010/main" val="203208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A23B9-37A3-1446-7E4C-42A40355C301}"/>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7C4CF29-9DAD-3B24-8B96-35B00F65D5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8D47D191-4A88-C282-2B71-0D35AD0D66B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882535E-4733-5FA6-55C2-AE7928E4047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14" name="Title 1">
            <a:extLst>
              <a:ext uri="{FF2B5EF4-FFF2-40B4-BE49-F238E27FC236}">
                <a16:creationId xmlns:a16="http://schemas.microsoft.com/office/drawing/2014/main" id="{D89948B4-7795-21A6-9665-3422FB8E7F25}"/>
              </a:ext>
            </a:extLst>
          </p:cNvPr>
          <p:cNvSpPr txBox="1">
            <a:spLocks/>
          </p:cNvSpPr>
          <p:nvPr/>
        </p:nvSpPr>
        <p:spPr>
          <a:xfrm>
            <a:off x="342900" y="381000"/>
            <a:ext cx="10902950" cy="95651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A93"/>
                </a:solidFill>
                <a:effectLst/>
                <a:uLnTx/>
                <a:uFillTx/>
                <a:latin typeface="Georgia"/>
                <a:ea typeface="+mj-ea"/>
                <a:cs typeface="+mj-cs"/>
              </a:rPr>
              <a:t>Methods</a:t>
            </a:r>
          </a:p>
        </p:txBody>
      </p:sp>
      <p:sp>
        <p:nvSpPr>
          <p:cNvPr id="19" name="Content Placeholder 2">
            <a:extLst>
              <a:ext uri="{FF2B5EF4-FFF2-40B4-BE49-F238E27FC236}">
                <a16:creationId xmlns:a16="http://schemas.microsoft.com/office/drawing/2014/main" id="{7BA9E239-EAC8-ED3D-5509-13A18FF7B684}"/>
              </a:ext>
            </a:extLst>
          </p:cNvPr>
          <p:cNvSpPr txBox="1">
            <a:spLocks/>
          </p:cNvSpPr>
          <p:nvPr/>
        </p:nvSpPr>
        <p:spPr>
          <a:xfrm>
            <a:off x="350520" y="1427530"/>
            <a:ext cx="11193780" cy="402336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Retrospective study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All autologous</a:t>
            </a:r>
            <a:r>
              <a:rPr lang="en-US" altLang="en-US" sz="2800" dirty="0">
                <a:solidFill>
                  <a:srgbClr val="000000"/>
                </a:solidFill>
                <a:latin typeface="Calibri"/>
                <a:ea typeface="Calibri" panose="020F0502020204030204" pitchFamily="34" charset="0"/>
              </a:rPr>
              <a:t>/</a:t>
            </a: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donor IVF/ICSI cycles with subsequent fresh</a:t>
            </a:r>
            <a:r>
              <a:rPr lang="en-US" altLang="en-US" sz="2800" dirty="0">
                <a:solidFill>
                  <a:srgbClr val="000000"/>
                </a:solidFill>
                <a:latin typeface="Calibri"/>
                <a:ea typeface="Calibri" panose="020F0502020204030204" pitchFamily="34" charset="0"/>
              </a:rPr>
              <a:t>/</a:t>
            </a: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froze</a:t>
            </a:r>
            <a:r>
              <a:rPr lang="en-US" altLang="en-US" sz="2800" dirty="0">
                <a:solidFill>
                  <a:srgbClr val="000000"/>
                </a:solidFill>
                <a:latin typeface="Calibri"/>
                <a:ea typeface="Calibri" panose="020F0502020204030204" pitchFamily="34" charset="0"/>
              </a:rPr>
              <a:t>n transfer at Brigham and Women’s Hospital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1/2013 – 7/2024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Only first embryo transfer analyze</a:t>
            </a:r>
            <a:r>
              <a:rPr lang="en-US" altLang="en-US" sz="2800" dirty="0">
                <a:solidFill>
                  <a:srgbClr val="000000"/>
                </a:solidFill>
                <a:latin typeface="Calibri"/>
                <a:ea typeface="Calibri" panose="020F0502020204030204" pitchFamily="34" charset="0"/>
              </a:rPr>
              <a:t>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latin typeface="Calibri"/>
                <a:ea typeface="Calibri" panose="020F0502020204030204" pitchFamily="34" charset="0"/>
              </a:rPr>
              <a:t>Excluded gestational carriers</a:t>
            </a:r>
            <a:endParaRPr kumimoji="0" lang="en-US" altLang="en-US" sz="28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337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UPWhZqkO9w3kgiWHC.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 PPT Template April 2025">
  <a:themeElements>
    <a:clrScheme name="Custom 1">
      <a:dk1>
        <a:srgbClr val="000000"/>
      </a:dk1>
      <a:lt1>
        <a:srgbClr val="FFFFFF"/>
      </a:lt1>
      <a:dk2>
        <a:srgbClr val="B0E3E2"/>
      </a:dk2>
      <a:lt2>
        <a:srgbClr val="808080"/>
      </a:lt2>
      <a:accent1>
        <a:srgbClr val="01828E"/>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7-06-MGB-PPT-Template  -  Repaired" id="{E8B860EA-91AE-4508-BC6F-F2A4834F86D7}" vid="{11670CF9-8852-420D-9B70-DB9B3D81C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473</TotalTime>
  <Words>2482</Words>
  <Application>Microsoft Office PowerPoint</Application>
  <PresentationFormat>Widescreen</PresentationFormat>
  <Paragraphs>292</Paragraphs>
  <Slides>23</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Aptos</vt:lpstr>
      <vt:lpstr>Arial</vt:lpstr>
      <vt:lpstr>Calibri</vt:lpstr>
      <vt:lpstr>Georgia</vt:lpstr>
      <vt:lpstr>System Font Regular</vt:lpstr>
      <vt:lpstr>Wingdings</vt:lpstr>
      <vt:lpstr>MGB PPT Template April 2025</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Non-afterload maneuvers</vt:lpstr>
      <vt:lpstr>Afterload maneuvers</vt:lpstr>
      <vt:lpstr>PowerPoint Presentation</vt:lpstr>
      <vt:lpstr>PowerPoint Presentation</vt:lpstr>
      <vt:lpstr>Results</vt:lpstr>
      <vt:lpstr>Baseline demographics and embryo transfer characteristics</vt:lpstr>
      <vt:lpstr>Adjusted relative risk of clinical pregnancy and live birth</vt:lpstr>
      <vt:lpstr>Adjusted relative risk of clinical pregnancy and live birth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Applebaum, Jeremy,MD</dc:creator>
  <cp:lastModifiedBy>Mandi Morrison</cp:lastModifiedBy>
  <cp:revision>3</cp:revision>
  <dcterms:created xsi:type="dcterms:W3CDTF">2026-02-17T14:39:22Z</dcterms:created>
  <dcterms:modified xsi:type="dcterms:W3CDTF">2026-03-11T15:48:25Z</dcterms:modified>
</cp:coreProperties>
</file>