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82" r:id="rId12"/>
    <p:sldId id="283" r:id="rId13"/>
    <p:sldId id="266" r:id="rId14"/>
    <p:sldId id="268" r:id="rId15"/>
    <p:sldId id="284" r:id="rId16"/>
    <p:sldId id="267" r:id="rId17"/>
    <p:sldId id="269" r:id="rId18"/>
    <p:sldId id="270" r:id="rId19"/>
    <p:sldId id="271" r:id="rId20"/>
    <p:sldId id="272" r:id="rId21"/>
    <p:sldId id="274" r:id="rId22"/>
    <p:sldId id="637" r:id="rId23"/>
    <p:sldId id="285" r:id="rId24"/>
    <p:sldId id="276" r:id="rId25"/>
    <p:sldId id="277" r:id="rId26"/>
    <p:sldId id="279" r:id="rId27"/>
    <p:sldId id="280"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1">
          <p15:clr>
            <a:srgbClr val="A4A3A4"/>
          </p15:clr>
        </p15:guide>
        <p15:guide id="2" orient="horz" pos="4033">
          <p15:clr>
            <a:srgbClr val="A4A3A4"/>
          </p15:clr>
        </p15:guide>
        <p15:guide id="3" orient="horz" pos="1904">
          <p15:clr>
            <a:srgbClr val="A4A3A4"/>
          </p15:clr>
        </p15:guide>
        <p15:guide id="4" pos="7297">
          <p15:clr>
            <a:srgbClr val="A4A3A4"/>
          </p15:clr>
        </p15:guide>
        <p15:guide id="5" pos="576">
          <p15:clr>
            <a:srgbClr val="A4A3A4"/>
          </p15:clr>
        </p15:guide>
        <p15:guide id="6" pos="3701">
          <p15:clr>
            <a:srgbClr val="A4A3A4"/>
          </p15:clr>
        </p15:guide>
        <p15:guide id="7" orient="horz" pos="379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4MJgOzvlYkAYWjUIUUDn6uaWTT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ia Besser" initials="" lastIdx="2" clrIdx="0"/>
  <p:cmAuthor id="1" name="Andria Besser" initials="AGB" lastIdx="8" clrIdx="1">
    <p:extLst>
      <p:ext uri="{19B8F6BF-5375-455C-9EA6-DF929625EA0E}">
        <p15:presenceInfo xmlns:p15="http://schemas.microsoft.com/office/powerpoint/2012/main" userId="Andria Besser" providerId="None"/>
      </p:ext>
    </p:extLst>
  </p:cmAuthor>
  <p:cmAuthor id="2" name="Patterson, Emily" initials="EP" lastIdx="1" clrIdx="2">
    <p:extLst>
      <p:ext uri="{19B8F6BF-5375-455C-9EA6-DF929625EA0E}">
        <p15:presenceInfo xmlns:p15="http://schemas.microsoft.com/office/powerpoint/2012/main" userId="S::Emily.Patterson@nyulangone.org::c136c7f7-4bf5-40d2-b05a-a99054d47e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EA9292-BC44-435B-8376-4DA8D534C8BE}">
  <a:tblStyle styleId="{4FEA9292-BC44-435B-8376-4DA8D534C8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140" autoAdjust="0"/>
  </p:normalViewPr>
  <p:slideViewPr>
    <p:cSldViewPr snapToGrid="0">
      <p:cViewPr varScale="1">
        <p:scale>
          <a:sx n="93" d="100"/>
          <a:sy n="93" d="100"/>
        </p:scale>
        <p:origin x="1236" y="84"/>
      </p:cViewPr>
      <p:guideLst>
        <p:guide orient="horz" pos="291"/>
        <p:guide orient="horz" pos="4033"/>
        <p:guide orient="horz" pos="1904"/>
        <p:guide pos="7297"/>
        <p:guide pos="576"/>
        <p:guide pos="3701"/>
        <p:guide orient="horz"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68" name="Google Shape;6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FED8FF2E-89EA-F9E9-680A-8BB226E351B8}"/>
            </a:ext>
          </a:extLst>
        </p:cNvPr>
        <p:cNvGrpSpPr/>
        <p:nvPr/>
      </p:nvGrpSpPr>
      <p:grpSpPr>
        <a:xfrm>
          <a:off x="0" y="0"/>
          <a:ext cx="0" cy="0"/>
          <a:chOff x="0" y="0"/>
          <a:chExt cx="0" cy="0"/>
        </a:xfrm>
      </p:grpSpPr>
      <p:sp>
        <p:nvSpPr>
          <p:cNvPr id="128" name="Google Shape;128;g2af527f2594_1_13:notes">
            <a:extLst>
              <a:ext uri="{FF2B5EF4-FFF2-40B4-BE49-F238E27FC236}">
                <a16:creationId xmlns:a16="http://schemas.microsoft.com/office/drawing/2014/main" id="{F1E763B2-4720-4F8D-AA11-02AF6241F7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af527f2594_1_13:notes">
            <a:extLst>
              <a:ext uri="{FF2B5EF4-FFF2-40B4-BE49-F238E27FC236}">
                <a16:creationId xmlns:a16="http://schemas.microsoft.com/office/drawing/2014/main" id="{83D160D6-FE87-9B22-C966-7B3F33E684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dirty="0"/>
              <a:t>Retrospective review of all patients who underwent CS using the same gene panel between March and September 2024 was performed. For individuals reported as biologically female, testing was performed for a total of 558 genes (515 autosomal recessive and 43 X-linked). For individuals reported as biologically male, only the 515 autosomal recessive conditions were included. In accordance with professional guidelines, only variants classified by the laboratory as pathogenic (P) or likely pathogenic (LP) were reported, while variants of uncertain significance and benign or likely benign variants were not reported. Genes and variants with potential health implications for carriers were determined by the laboratory and noted on the results report. Frequencies of these genes and variants were tallied. </a:t>
            </a:r>
          </a:p>
          <a:p>
            <a:pPr marL="0" lvl="0" indent="0" algn="l" rtl="0">
              <a:spcBef>
                <a:spcPts val="0"/>
              </a:spcBef>
              <a:spcAft>
                <a:spcPts val="0"/>
              </a:spcAft>
              <a:buClr>
                <a:schemeClr val="dk1"/>
              </a:buClr>
              <a:buFont typeface="Arial"/>
              <a:buNone/>
            </a:pPr>
            <a:r>
              <a:rPr lang="en-US" dirty="0"/>
              <a:t> </a:t>
            </a:r>
            <a:endParaRPr dirty="0"/>
          </a:p>
        </p:txBody>
      </p:sp>
      <p:sp>
        <p:nvSpPr>
          <p:cNvPr id="130" name="Google Shape;130;g2af527f2594_1_13:notes">
            <a:extLst>
              <a:ext uri="{FF2B5EF4-FFF2-40B4-BE49-F238E27FC236}">
                <a16:creationId xmlns:a16="http://schemas.microsoft.com/office/drawing/2014/main" id="{4835B5DF-7B40-125C-C8D7-93BC31B7E9E7}"/>
              </a:ext>
            </a:extLst>
          </p:cNvPr>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233700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FED8FF2E-89EA-F9E9-680A-8BB226E351B8}"/>
            </a:ext>
          </a:extLst>
        </p:cNvPr>
        <p:cNvGrpSpPr/>
        <p:nvPr/>
      </p:nvGrpSpPr>
      <p:grpSpPr>
        <a:xfrm>
          <a:off x="0" y="0"/>
          <a:ext cx="0" cy="0"/>
          <a:chOff x="0" y="0"/>
          <a:chExt cx="0" cy="0"/>
        </a:xfrm>
      </p:grpSpPr>
      <p:sp>
        <p:nvSpPr>
          <p:cNvPr id="128" name="Google Shape;128;g2af527f2594_1_13:notes">
            <a:extLst>
              <a:ext uri="{FF2B5EF4-FFF2-40B4-BE49-F238E27FC236}">
                <a16:creationId xmlns:a16="http://schemas.microsoft.com/office/drawing/2014/main" id="{F1E763B2-4720-4F8D-AA11-02AF6241F7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af527f2594_1_13:notes">
            <a:extLst>
              <a:ext uri="{FF2B5EF4-FFF2-40B4-BE49-F238E27FC236}">
                <a16:creationId xmlns:a16="http://schemas.microsoft.com/office/drawing/2014/main" id="{83D160D6-FE87-9B22-C966-7B3F33E684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US" dirty="0"/>
          </a:p>
        </p:txBody>
      </p:sp>
      <p:sp>
        <p:nvSpPr>
          <p:cNvPr id="130" name="Google Shape;130;g2af527f2594_1_13:notes">
            <a:extLst>
              <a:ext uri="{FF2B5EF4-FFF2-40B4-BE49-F238E27FC236}">
                <a16:creationId xmlns:a16="http://schemas.microsoft.com/office/drawing/2014/main" id="{4835B5DF-7B40-125C-C8D7-93BC31B7E9E7}"/>
              </a:ext>
            </a:extLst>
          </p:cNvPr>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222459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d910b803d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2d910b803d8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dirty="0"/>
              <a:t>CS results were obtained for 1577 patients (902 female and 675 male)</a:t>
            </a:r>
            <a:endParaRPr dirty="0"/>
          </a:p>
        </p:txBody>
      </p:sp>
      <p:sp>
        <p:nvSpPr>
          <p:cNvPr id="262" name="Google Shape;262;g2d910b803d8_0_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d910b803d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2d910b803d8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dirty="0"/>
              <a:t>At least one P/LP variant was identified in 416/558 genes among our patient cohort (79.8% of autosomal recessive conditions on the panel; 11.6% of X-linked conditions). 51/416 genes with positive results (12.3%) were noted by the laboratory to have potential health implications for carriers; of these, 5/51 (9.8%) were X-linked and 46/51 (90.2%) were autosomal recessive.</a:t>
            </a:r>
            <a:endParaRPr dirty="0"/>
          </a:p>
          <a:p>
            <a:pPr marL="0" lvl="0" indent="0" algn="just" rtl="0">
              <a:lnSpc>
                <a:spcPct val="115000"/>
              </a:lnSpc>
              <a:spcBef>
                <a:spcPts val="1200"/>
              </a:spcBef>
              <a:spcAft>
                <a:spcPts val="0"/>
              </a:spcAft>
              <a:buClr>
                <a:schemeClr val="dk1"/>
              </a:buClr>
              <a:buSzPts val="1100"/>
              <a:buFont typeface="Arial"/>
              <a:buNone/>
            </a:pPr>
            <a:r>
              <a:rPr lang="en-US" dirty="0"/>
              <a:t>In total, 1315/1577 patients (83.4%) tested positive for at least one condition on the panel, and 423/1577 (26.8%) tested positive for at least one condition that was flagged for potential health implications in carriers. Of the 51 genes with potential manifestations, 19 were found to have only variants that were not associated with these risks. Of the remaining 32 genes, 430 variants with potential health risks were identified and collectively affected a total of 12.2% (193/1577) of patients. </a:t>
            </a:r>
            <a:endParaRPr dirty="0"/>
          </a:p>
          <a:p>
            <a:pPr marL="0" lvl="0" indent="0" algn="l" rtl="0">
              <a:spcBef>
                <a:spcPts val="1200"/>
              </a:spcBef>
              <a:spcAft>
                <a:spcPts val="0"/>
              </a:spcAft>
              <a:buNone/>
            </a:pPr>
            <a:endParaRPr dirty="0"/>
          </a:p>
        </p:txBody>
      </p:sp>
      <p:sp>
        <p:nvSpPr>
          <p:cNvPr id="262" name="Google Shape;262;g2d910b803d8_0_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55112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dirty="0"/>
              <a:t>In total, 1315/1577 patients (83.4%) tested positive for at least one condition on the panel, and 423/1577 (26.8%) tested positive for at least one condition that was flagged for potential health implications in carriers. Of the 51 genes with potential manifestations, 19 were found to have only variants that were not associated with these risks. Of the remaining 32 genes, 430 variants with potential health risks were identified and collectively affected a total of 12.2% (193/1577) of patients. </a:t>
            </a:r>
            <a:endParaRPr dirty="0"/>
          </a:p>
          <a:p>
            <a:pPr marL="0" lvl="0" indent="0" algn="l" rtl="0">
              <a:spcBef>
                <a:spcPts val="1200"/>
              </a:spcBef>
              <a:spcAft>
                <a:spcPts val="0"/>
              </a:spcAft>
              <a:buNone/>
            </a:pPr>
            <a:endParaRPr dirty="0"/>
          </a:p>
        </p:txBody>
      </p:sp>
      <p:sp>
        <p:nvSpPr>
          <p:cNvPr id="252" name="Google Shape;25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d92651e69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d92651e69c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en-US" dirty="0"/>
              <a:t>N=208</a:t>
            </a:r>
          </a:p>
          <a:p>
            <a:pPr marL="0" lvl="0" indent="0" algn="l" rtl="0">
              <a:spcBef>
                <a:spcPts val="1200"/>
              </a:spcBef>
              <a:spcAft>
                <a:spcPts val="0"/>
              </a:spcAft>
              <a:buNone/>
            </a:pPr>
            <a:r>
              <a:rPr lang="en-US" dirty="0"/>
              <a:t>3 variants associated with multiple types of symptoms</a:t>
            </a:r>
            <a:endParaRPr dirty="0"/>
          </a:p>
        </p:txBody>
      </p:sp>
      <p:sp>
        <p:nvSpPr>
          <p:cNvPr id="275" name="Google Shape;275;g2d92651e69c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d92651e6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d92651e6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en-US" dirty="0"/>
              <a:t>All conditions with at least 10 carriers identified</a:t>
            </a:r>
          </a:p>
          <a:p>
            <a:pPr marL="0" lvl="0" indent="0" algn="l" rtl="0">
              <a:spcBef>
                <a:spcPts val="1200"/>
              </a:spcBef>
              <a:spcAft>
                <a:spcPts val="0"/>
              </a:spcAft>
              <a:buNone/>
            </a:pPr>
            <a:r>
              <a:rPr lang="en-US" dirty="0"/>
              <a:t>Alport split evenly between the 2 genes (10 and 11)</a:t>
            </a:r>
          </a:p>
          <a:p>
            <a:pPr marL="0" lvl="0" indent="0" algn="l" rtl="0">
              <a:spcBef>
                <a:spcPts val="1200"/>
              </a:spcBef>
              <a:spcAft>
                <a:spcPts val="0"/>
              </a:spcAft>
              <a:buNone/>
            </a:pPr>
            <a:r>
              <a:rPr lang="en-US" dirty="0"/>
              <a:t>Excludes carriers of variants in these genes that are not associated with </a:t>
            </a:r>
            <a:r>
              <a:rPr lang="en-US" dirty="0" err="1"/>
              <a:t>sx</a:t>
            </a:r>
            <a:endParaRPr dirty="0"/>
          </a:p>
        </p:txBody>
      </p:sp>
      <p:sp>
        <p:nvSpPr>
          <p:cNvPr id="284" name="Google Shape;284;g2d92651e69c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253fdeda3f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3253fdeda3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d910b803d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d910b803d8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914400" lvl="1" indent="-317500" algn="l" rtl="0">
              <a:lnSpc>
                <a:spcPct val="115000"/>
              </a:lnSpc>
              <a:spcBef>
                <a:spcPts val="800"/>
              </a:spcBef>
              <a:spcAft>
                <a:spcPts val="0"/>
              </a:spcAft>
              <a:buClr>
                <a:srgbClr val="580F8B"/>
              </a:buClr>
              <a:buSzPts val="1400"/>
              <a:buChar char="–"/>
            </a:pPr>
            <a:r>
              <a:rPr lang="en-US" sz="1400" dirty="0">
                <a:solidFill>
                  <a:srgbClr val="53565A"/>
                </a:solidFill>
                <a:latin typeface="Arial"/>
                <a:ea typeface="Arial"/>
                <a:cs typeface="Arial"/>
                <a:sym typeface="Arial"/>
              </a:rPr>
              <a:t>Clevenger et al. 2023: “27.6% of patients who were MCs were informed by a licensed genetic counselor during post-test counseling that carriers may develop symptoms”</a:t>
            </a:r>
          </a:p>
          <a:p>
            <a:pPr marL="914400" lvl="1" indent="-317500" algn="l" rtl="0">
              <a:lnSpc>
                <a:spcPct val="115000"/>
              </a:lnSpc>
              <a:spcBef>
                <a:spcPts val="0"/>
              </a:spcBef>
              <a:spcAft>
                <a:spcPts val="0"/>
              </a:spcAft>
              <a:buClr>
                <a:srgbClr val="580F8B"/>
              </a:buClr>
              <a:buSzPts val="1400"/>
              <a:buChar char="–"/>
            </a:pPr>
            <a:r>
              <a:rPr lang="en-US" sz="1400" dirty="0" err="1">
                <a:solidFill>
                  <a:srgbClr val="53565A"/>
                </a:solidFill>
                <a:latin typeface="Arial"/>
                <a:ea typeface="Arial"/>
                <a:cs typeface="Arial"/>
                <a:sym typeface="Arial"/>
              </a:rPr>
              <a:t>Gbur</a:t>
            </a:r>
            <a:r>
              <a:rPr lang="en-US" sz="1400" dirty="0">
                <a:solidFill>
                  <a:srgbClr val="53565A"/>
                </a:solidFill>
                <a:latin typeface="Arial"/>
                <a:ea typeface="Arial"/>
                <a:cs typeface="Arial"/>
                <a:sym typeface="Arial"/>
              </a:rPr>
              <a:t> et al. 2021: 64.6% of individuals did not receive pre-test counseling about personal health risks </a:t>
            </a:r>
          </a:p>
          <a:p>
            <a:pPr marL="914400" lvl="1" indent="-317500" algn="l" rtl="0">
              <a:lnSpc>
                <a:spcPct val="115000"/>
              </a:lnSpc>
              <a:spcBef>
                <a:spcPts val="0"/>
              </a:spcBef>
              <a:spcAft>
                <a:spcPts val="0"/>
              </a:spcAft>
              <a:buClr>
                <a:srgbClr val="580F8B"/>
              </a:buClr>
              <a:buSzPts val="1400"/>
              <a:buChar char="–"/>
            </a:pPr>
            <a:r>
              <a:rPr lang="en-US" sz="1400" dirty="0">
                <a:solidFill>
                  <a:srgbClr val="53565A"/>
                </a:solidFill>
                <a:latin typeface="Arial"/>
                <a:ea typeface="Arial"/>
                <a:cs typeface="Arial"/>
                <a:sym typeface="Arial"/>
              </a:rPr>
              <a:t>Obtaining a list of reportable MC-associated genes aids clinics in creating SOPs, however limited by specific labs’ variant curation</a:t>
            </a:r>
          </a:p>
          <a:p>
            <a:pPr marL="914400" lvl="0" indent="0" algn="l" rtl="0">
              <a:lnSpc>
                <a:spcPct val="115000"/>
              </a:lnSpc>
              <a:spcBef>
                <a:spcPts val="800"/>
              </a:spcBef>
              <a:spcAft>
                <a:spcPts val="0"/>
              </a:spcAft>
              <a:buNone/>
            </a:pPr>
            <a:endParaRPr lang="en-US" sz="1400" dirty="0">
              <a:solidFill>
                <a:srgbClr val="53565A"/>
              </a:solidFill>
              <a:latin typeface="Arial"/>
              <a:ea typeface="Arial"/>
              <a:cs typeface="Arial"/>
              <a:sym typeface="Arial"/>
            </a:endParaRPr>
          </a:p>
          <a:p>
            <a:pPr marL="457200" lvl="0" indent="-317500" algn="l" rtl="0">
              <a:lnSpc>
                <a:spcPct val="115000"/>
              </a:lnSpc>
              <a:spcBef>
                <a:spcPts val="800"/>
              </a:spcBef>
              <a:spcAft>
                <a:spcPts val="0"/>
              </a:spcAft>
              <a:buClr>
                <a:srgbClr val="53565A"/>
              </a:buClr>
              <a:buSzPts val="1400"/>
              <a:buChar char="•"/>
            </a:pPr>
            <a:r>
              <a:rPr lang="en-US" sz="1400" dirty="0">
                <a:solidFill>
                  <a:srgbClr val="53565A"/>
                </a:solidFill>
                <a:latin typeface="Arial"/>
                <a:ea typeface="Arial"/>
                <a:cs typeface="Arial"/>
                <a:sym typeface="Arial"/>
              </a:rPr>
              <a:t>Gregg et al. 2021: “The possibility of manifesting heterozygotes and their associated clinical features… should be discussed as part of pretest counseling.”</a:t>
            </a:r>
          </a:p>
          <a:p>
            <a:pPr marL="457200" lvl="0" indent="-317500" algn="l" rtl="0">
              <a:lnSpc>
                <a:spcPct val="115000"/>
              </a:lnSpc>
              <a:spcBef>
                <a:spcPts val="0"/>
              </a:spcBef>
              <a:spcAft>
                <a:spcPts val="0"/>
              </a:spcAft>
              <a:buClr>
                <a:srgbClr val="53565A"/>
              </a:buClr>
              <a:buSzPts val="1400"/>
              <a:buChar char="•"/>
            </a:pPr>
            <a:r>
              <a:rPr lang="en-US" sz="1400" dirty="0" err="1">
                <a:solidFill>
                  <a:srgbClr val="53565A"/>
                </a:solidFill>
                <a:latin typeface="Arial"/>
                <a:ea typeface="Arial"/>
                <a:cs typeface="Arial"/>
                <a:sym typeface="Arial"/>
              </a:rPr>
              <a:t>Gbur</a:t>
            </a:r>
            <a:r>
              <a:rPr lang="en-US" sz="1400" dirty="0">
                <a:solidFill>
                  <a:srgbClr val="53565A"/>
                </a:solidFill>
                <a:latin typeface="Arial"/>
                <a:ea typeface="Arial"/>
                <a:cs typeface="Arial"/>
                <a:sym typeface="Arial"/>
              </a:rPr>
              <a:t> et al. 2021: 96.8% of individuals did not receive pre-test counseling about personal health risks </a:t>
            </a:r>
          </a:p>
          <a:p>
            <a:pPr marL="457200" lvl="0" indent="-317500" algn="l" rtl="0">
              <a:lnSpc>
                <a:spcPct val="115000"/>
              </a:lnSpc>
              <a:spcBef>
                <a:spcPts val="0"/>
              </a:spcBef>
              <a:spcAft>
                <a:spcPts val="0"/>
              </a:spcAft>
              <a:buClr>
                <a:srgbClr val="53565A"/>
              </a:buClr>
              <a:buSzPts val="1400"/>
              <a:buChar char="•"/>
            </a:pPr>
            <a:r>
              <a:rPr lang="en-US" sz="1400" dirty="0">
                <a:solidFill>
                  <a:srgbClr val="53565A"/>
                </a:solidFill>
                <a:latin typeface="Arial"/>
                <a:ea typeface="Arial"/>
                <a:cs typeface="Arial"/>
                <a:sym typeface="Arial"/>
              </a:rPr>
              <a:t>Burden of disclosure falls to ordering clinic while determination of reportable MC-associated genes falls to labs</a:t>
            </a:r>
          </a:p>
          <a:p>
            <a:pPr marL="914400" lvl="1" indent="-317500" algn="l" rtl="0">
              <a:lnSpc>
                <a:spcPct val="115000"/>
              </a:lnSpc>
              <a:spcBef>
                <a:spcPts val="0"/>
              </a:spcBef>
              <a:spcAft>
                <a:spcPts val="0"/>
              </a:spcAft>
              <a:buClr>
                <a:srgbClr val="580F8B"/>
              </a:buClr>
              <a:buSzPts val="1400"/>
              <a:buChar char="–"/>
            </a:pPr>
            <a:r>
              <a:rPr lang="en-US" sz="1400" dirty="0">
                <a:solidFill>
                  <a:srgbClr val="53565A"/>
                </a:solidFill>
                <a:latin typeface="Arial"/>
                <a:ea typeface="Arial"/>
                <a:cs typeface="Arial"/>
                <a:sym typeface="Arial"/>
              </a:rPr>
              <a:t>Standardized language during consenting and reporting processes across lab and clinic can promote continuity of care </a:t>
            </a:r>
          </a:p>
          <a:p>
            <a:pPr marL="0" lvl="0" indent="0" algn="l" rtl="0">
              <a:lnSpc>
                <a:spcPct val="115000"/>
              </a:lnSpc>
              <a:spcBef>
                <a:spcPts val="800"/>
              </a:spcBef>
              <a:spcAft>
                <a:spcPts val="0"/>
              </a:spcAft>
              <a:buNone/>
            </a:pPr>
            <a:r>
              <a:rPr lang="en-US" sz="1400" dirty="0">
                <a:solidFill>
                  <a:srgbClr val="53565A"/>
                </a:solidFill>
                <a:latin typeface="Arial"/>
                <a:ea typeface="Arial"/>
                <a:cs typeface="Arial"/>
                <a:sym typeface="Arial"/>
              </a:rPr>
              <a:t>Barriers:</a:t>
            </a:r>
          </a:p>
          <a:p>
            <a:pPr marL="457200" lvl="0" indent="-317500" algn="l" rtl="0">
              <a:lnSpc>
                <a:spcPct val="115000"/>
              </a:lnSpc>
              <a:spcBef>
                <a:spcPts val="800"/>
              </a:spcBef>
              <a:spcAft>
                <a:spcPts val="0"/>
              </a:spcAft>
              <a:buClr>
                <a:srgbClr val="53565A"/>
              </a:buClr>
              <a:buSzPts val="1400"/>
              <a:buChar char="•"/>
            </a:pPr>
            <a:r>
              <a:rPr lang="en-US" sz="1400" dirty="0">
                <a:solidFill>
                  <a:srgbClr val="53565A"/>
                </a:solidFill>
                <a:latin typeface="Arial"/>
                <a:ea typeface="Arial"/>
                <a:cs typeface="Arial"/>
                <a:sym typeface="Arial"/>
              </a:rPr>
              <a:t>Mulhern et al. 2017: 86.7% of participants undergoing carrier screening reported that patients should be informed of MC-associated personal health risks</a:t>
            </a:r>
          </a:p>
          <a:p>
            <a:pPr marL="457200" lvl="0" indent="-317500" algn="l" rtl="0">
              <a:lnSpc>
                <a:spcPct val="115000"/>
              </a:lnSpc>
              <a:spcBef>
                <a:spcPts val="0"/>
              </a:spcBef>
              <a:spcAft>
                <a:spcPts val="0"/>
              </a:spcAft>
              <a:buClr>
                <a:srgbClr val="580F8B"/>
              </a:buClr>
              <a:buSzPts val="1400"/>
              <a:buChar char="•"/>
            </a:pPr>
            <a:r>
              <a:rPr lang="en-US" sz="1400" dirty="0">
                <a:solidFill>
                  <a:srgbClr val="53565A"/>
                </a:solidFill>
                <a:latin typeface="Arial"/>
                <a:ea typeface="Arial"/>
                <a:cs typeface="Arial"/>
                <a:sym typeface="Arial"/>
              </a:rPr>
              <a:t>Thompson et al. 2018: 71% of NSGC survey participants believe that a cancer GC is the most appropriate clinician to disclose potential for elevated cancer risks for carriers, 24% believe that the prenatal/preconception GC is the most appropriate clinician </a:t>
            </a:r>
          </a:p>
          <a:p>
            <a:pPr marL="457200" lvl="0" indent="0" algn="l" rtl="0">
              <a:lnSpc>
                <a:spcPct val="115000"/>
              </a:lnSpc>
              <a:spcBef>
                <a:spcPts val="800"/>
              </a:spcBef>
              <a:spcAft>
                <a:spcPts val="0"/>
              </a:spcAft>
              <a:buNone/>
            </a:pPr>
            <a:endParaRPr lang="en-US" sz="1400" dirty="0">
              <a:solidFill>
                <a:srgbClr val="53565A"/>
              </a:solidFill>
              <a:latin typeface="Arial"/>
              <a:ea typeface="Arial"/>
              <a:cs typeface="Arial"/>
              <a:sym typeface="Arial"/>
            </a:endParaRPr>
          </a:p>
          <a:p>
            <a:pPr marL="457200" lvl="0" indent="-317500" algn="l" rtl="0">
              <a:lnSpc>
                <a:spcPct val="115000"/>
              </a:lnSpc>
              <a:spcBef>
                <a:spcPts val="800"/>
              </a:spcBef>
              <a:spcAft>
                <a:spcPts val="0"/>
              </a:spcAft>
              <a:buClr>
                <a:srgbClr val="53565A"/>
              </a:buClr>
              <a:buSzPts val="1400"/>
              <a:buChar char="•"/>
            </a:pPr>
            <a:r>
              <a:rPr lang="en-US" sz="1400" dirty="0" err="1">
                <a:solidFill>
                  <a:srgbClr val="53565A"/>
                </a:solidFill>
                <a:latin typeface="Arial"/>
                <a:ea typeface="Arial"/>
                <a:cs typeface="Arial"/>
                <a:sym typeface="Arial"/>
              </a:rPr>
              <a:t>Gbur</a:t>
            </a:r>
            <a:r>
              <a:rPr lang="en-US" sz="1400" dirty="0">
                <a:solidFill>
                  <a:srgbClr val="53565A"/>
                </a:solidFill>
                <a:latin typeface="Arial"/>
                <a:ea typeface="Arial"/>
                <a:cs typeface="Arial"/>
                <a:sym typeface="Arial"/>
              </a:rPr>
              <a:t> et al. 2021: 24.1% of carriers of conditions with specific referral guidelines were </a:t>
            </a:r>
            <a:r>
              <a:rPr lang="en-US" sz="1400" b="1" dirty="0">
                <a:solidFill>
                  <a:srgbClr val="53565A"/>
                </a:solidFill>
                <a:latin typeface="Arial"/>
                <a:ea typeface="Arial"/>
                <a:cs typeface="Arial"/>
                <a:sym typeface="Arial"/>
              </a:rPr>
              <a:t>not </a:t>
            </a:r>
            <a:r>
              <a:rPr lang="en-US" sz="1400" dirty="0">
                <a:solidFill>
                  <a:srgbClr val="53565A"/>
                </a:solidFill>
                <a:latin typeface="Arial"/>
                <a:ea typeface="Arial"/>
                <a:cs typeface="Arial"/>
                <a:sym typeface="Arial"/>
              </a:rPr>
              <a:t>referred appropriately</a:t>
            </a:r>
          </a:p>
          <a:p>
            <a:pPr marL="457200" lvl="0" indent="-317500" algn="l" rtl="0">
              <a:lnSpc>
                <a:spcPct val="115000"/>
              </a:lnSpc>
              <a:spcBef>
                <a:spcPts val="0"/>
              </a:spcBef>
              <a:spcAft>
                <a:spcPts val="0"/>
              </a:spcAft>
              <a:buClr>
                <a:srgbClr val="580F8B"/>
              </a:buClr>
              <a:buSzPts val="1400"/>
              <a:buChar char="•"/>
            </a:pPr>
            <a:r>
              <a:rPr lang="en-US" sz="1400" dirty="0">
                <a:solidFill>
                  <a:srgbClr val="53565A"/>
                </a:solidFill>
                <a:latin typeface="Arial"/>
                <a:ea typeface="Arial"/>
                <a:cs typeface="Arial"/>
                <a:sym typeface="Arial"/>
              </a:rPr>
              <a:t>NCCN provides guidelines for screening of some, not all cancers associated with ATM carriers</a:t>
            </a:r>
          </a:p>
          <a:p>
            <a:pPr marL="914400" lvl="1" indent="-317500" algn="l" rtl="0">
              <a:lnSpc>
                <a:spcPct val="115000"/>
              </a:lnSpc>
              <a:spcBef>
                <a:spcPts val="0"/>
              </a:spcBef>
              <a:spcAft>
                <a:spcPts val="0"/>
              </a:spcAft>
              <a:buClr>
                <a:srgbClr val="580F8B"/>
              </a:buClr>
              <a:buSzPts val="1400"/>
              <a:buChar char="–"/>
            </a:pPr>
            <a:r>
              <a:rPr lang="en-US" sz="1400" dirty="0">
                <a:solidFill>
                  <a:srgbClr val="53565A"/>
                </a:solidFill>
                <a:latin typeface="Arial"/>
                <a:ea typeface="Arial"/>
                <a:cs typeface="Arial"/>
                <a:sym typeface="Arial"/>
              </a:rPr>
              <a:t>24% of NSGC survey participants reported providing screening recommendations inconsistent with NCCN guidelines (Thompson et al. 2018)</a:t>
            </a:r>
          </a:p>
        </p:txBody>
      </p:sp>
      <p:sp>
        <p:nvSpPr>
          <p:cNvPr id="298" name="Google Shape;298;g2d910b803d8_0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month data collection</a:t>
            </a:r>
          </a:p>
        </p:txBody>
      </p:sp>
      <p:sp>
        <p:nvSpPr>
          <p:cNvPr id="4" name="Slide Number Placeholder 3"/>
          <p:cNvSpPr>
            <a:spLocks noGrp="1"/>
          </p:cNvSpPr>
          <p:nvPr>
            <p:ph type="sldNum" sz="quarter" idx="10"/>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889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914400" lvl="1" indent="-317500" algn="l" rtl="0">
              <a:lnSpc>
                <a:spcPct val="115000"/>
              </a:lnSpc>
              <a:spcBef>
                <a:spcPts val="800"/>
              </a:spcBef>
              <a:spcAft>
                <a:spcPts val="0"/>
              </a:spcAft>
              <a:buClr>
                <a:srgbClr val="53565A"/>
              </a:buClr>
              <a:buSzPts val="1400"/>
              <a:buChar char="–"/>
            </a:pPr>
            <a:r>
              <a:rPr lang="en-US" sz="1400" dirty="0">
                <a:solidFill>
                  <a:srgbClr val="53565A"/>
                </a:solidFill>
                <a:latin typeface="Arial"/>
                <a:ea typeface="Arial"/>
                <a:cs typeface="Arial"/>
                <a:sym typeface="Arial"/>
              </a:rPr>
              <a:t>Reports must report variants associated with symptoms in carriers</a:t>
            </a:r>
          </a:p>
          <a:p>
            <a:pPr marL="914400" lvl="1" indent="-317500" algn="l" rtl="0">
              <a:lnSpc>
                <a:spcPct val="115000"/>
              </a:lnSpc>
              <a:spcBef>
                <a:spcPts val="0"/>
              </a:spcBef>
              <a:spcAft>
                <a:spcPts val="0"/>
              </a:spcAft>
              <a:buClr>
                <a:srgbClr val="53565A"/>
              </a:buClr>
              <a:buSzPts val="1400"/>
              <a:buChar char="–"/>
            </a:pPr>
            <a:r>
              <a:rPr lang="en-US" sz="1400" dirty="0">
                <a:solidFill>
                  <a:srgbClr val="53565A"/>
                </a:solidFill>
                <a:latin typeface="Arial"/>
                <a:ea typeface="Arial"/>
                <a:cs typeface="Arial"/>
                <a:sym typeface="Arial"/>
              </a:rPr>
              <a:t>Clinicians must disclose possibility of MC findings </a:t>
            </a:r>
            <a:r>
              <a:rPr lang="en-US" sz="1400" b="1" dirty="0">
                <a:solidFill>
                  <a:srgbClr val="53565A"/>
                </a:solidFill>
                <a:latin typeface="Arial"/>
                <a:ea typeface="Arial"/>
                <a:cs typeface="Arial"/>
                <a:sym typeface="Arial"/>
              </a:rPr>
              <a:t>prior </a:t>
            </a:r>
            <a:r>
              <a:rPr lang="en-US" sz="1400" dirty="0">
                <a:solidFill>
                  <a:srgbClr val="53565A"/>
                </a:solidFill>
                <a:latin typeface="Arial"/>
                <a:ea typeface="Arial"/>
                <a:cs typeface="Arial"/>
                <a:sym typeface="Arial"/>
              </a:rPr>
              <a:t>to testing</a:t>
            </a:r>
          </a:p>
          <a:p>
            <a:pPr marL="914400" lvl="1" indent="-317500" algn="l" rtl="0">
              <a:lnSpc>
                <a:spcPct val="115000"/>
              </a:lnSpc>
              <a:spcBef>
                <a:spcPts val="0"/>
              </a:spcBef>
              <a:spcAft>
                <a:spcPts val="0"/>
              </a:spcAft>
              <a:buClr>
                <a:srgbClr val="53565A"/>
              </a:buClr>
              <a:buSzPts val="1400"/>
              <a:buFont typeface="Arial"/>
              <a:buChar char="–"/>
            </a:pPr>
            <a:r>
              <a:rPr lang="en-US" sz="1400" dirty="0">
                <a:solidFill>
                  <a:srgbClr val="53565A"/>
                </a:solidFill>
                <a:latin typeface="Arial"/>
                <a:ea typeface="Arial"/>
                <a:cs typeface="Arial"/>
                <a:sym typeface="Arial"/>
              </a:rPr>
              <a:t>No recommendations for management of identified personal health risks </a:t>
            </a:r>
          </a:p>
        </p:txBody>
      </p:sp>
      <p:sp>
        <p:nvSpPr>
          <p:cNvPr id="318" name="Google Shape;31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494880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253fdeda3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3253fdeda3f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1200"/>
              </a:spcAft>
              <a:buSzPts val="1100"/>
              <a:buNone/>
            </a:pPr>
            <a:r>
              <a:rPr lang="en-US"/>
              <a:t>While the primary goal of CS is the identification of high reproductive risk for autosomal recessive and X-linked conditions, the increased incidence of results bearing personal health risks and autosomal dominant inheritance challenge the traditionally understood scope of this screening tool. As current CS guidelines do not adequately address reporting or management of these findings, establishment of a standardized framework for both laboratories and clinicians is critical. The wider implications of these findings within the field of reproductive genetics warrant further exploration, particularly in the context of preimplantation genetic testing for monogenic disease, gamete donation, and prenatal diagnosis.</a:t>
            </a:r>
            <a:endParaRPr/>
          </a:p>
        </p:txBody>
      </p:sp>
      <p:sp>
        <p:nvSpPr>
          <p:cNvPr id="335" name="Google Shape;335;g3253fdeda3f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endParaRPr/>
          </a:p>
        </p:txBody>
      </p:sp>
      <p:sp>
        <p:nvSpPr>
          <p:cNvPr id="349" name="Google Shape;349;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a:t>An increasing number of recessively inherited conditions are gaining recognition for the risk of symptom manifestations in carriers, leading to blurred lines between recessive and dominant inheritance. As the scope of carrier screening (CS) panels has expanded in recent years, more individuals are receiving results with potential implications for their own health [1].</a:t>
            </a:r>
            <a:endParaRPr/>
          </a:p>
          <a:p>
            <a:pPr marL="457200" lvl="1" indent="-168268" algn="l" rtl="0">
              <a:lnSpc>
                <a:spcPct val="115000"/>
              </a:lnSpc>
              <a:spcBef>
                <a:spcPts val="1200"/>
              </a:spcBef>
              <a:spcAft>
                <a:spcPts val="0"/>
              </a:spcAft>
              <a:buClr>
                <a:srgbClr val="53565A"/>
              </a:buClr>
              <a:buSzPts val="1400"/>
              <a:buChar char="–"/>
            </a:pPr>
            <a:r>
              <a:rPr lang="en-US" sz="1400">
                <a:solidFill>
                  <a:srgbClr val="53565A"/>
                </a:solidFill>
                <a:latin typeface="Arial"/>
                <a:ea typeface="Arial"/>
                <a:cs typeface="Arial"/>
                <a:sym typeface="Arial"/>
              </a:rPr>
              <a:t>Patients can use knowledge of increased reproductive risk to make informed decisions in their care (PGT-M, sex selection, etc.)</a:t>
            </a:r>
            <a:endParaRPr sz="1400">
              <a:solidFill>
                <a:srgbClr val="53565A"/>
              </a:solidFill>
              <a:latin typeface="Arial"/>
              <a:ea typeface="Arial"/>
              <a:cs typeface="Arial"/>
              <a:sym typeface="Arial"/>
            </a:endParaRPr>
          </a:p>
          <a:p>
            <a:pPr marL="457200" lvl="1" indent="-168268" algn="l" rtl="0">
              <a:lnSpc>
                <a:spcPct val="115000"/>
              </a:lnSpc>
              <a:spcBef>
                <a:spcPts val="0"/>
              </a:spcBef>
              <a:spcAft>
                <a:spcPts val="0"/>
              </a:spcAft>
              <a:buClr>
                <a:srgbClr val="53565A"/>
              </a:buClr>
              <a:buSzPts val="1400"/>
              <a:buFont typeface="Arial"/>
              <a:buChar char="–"/>
            </a:pPr>
            <a:r>
              <a:rPr lang="en-US" sz="1400">
                <a:solidFill>
                  <a:srgbClr val="53565A"/>
                </a:solidFill>
                <a:latin typeface="Arial"/>
                <a:ea typeface="Arial"/>
                <a:cs typeface="Arial"/>
                <a:sym typeface="Arial"/>
              </a:rPr>
              <a:t>CS was not initially intended to implicate personal health risks</a:t>
            </a:r>
            <a:endParaRPr sz="1400">
              <a:solidFill>
                <a:srgbClr val="53565A"/>
              </a:solidFill>
              <a:latin typeface="Arial"/>
              <a:ea typeface="Arial"/>
              <a:cs typeface="Arial"/>
              <a:sym typeface="Arial"/>
            </a:endParaRPr>
          </a:p>
          <a:p>
            <a:pPr marL="457200" lvl="1" indent="-168268" algn="l" rtl="0">
              <a:lnSpc>
                <a:spcPct val="115000"/>
              </a:lnSpc>
              <a:spcBef>
                <a:spcPts val="0"/>
              </a:spcBef>
              <a:spcAft>
                <a:spcPts val="0"/>
              </a:spcAft>
              <a:buClr>
                <a:srgbClr val="53565A"/>
              </a:buClr>
              <a:buSzPts val="1400"/>
              <a:buFont typeface="Arial"/>
              <a:buChar char="–"/>
            </a:pPr>
            <a:r>
              <a:rPr lang="en-US" sz="1400">
                <a:solidFill>
                  <a:srgbClr val="53565A"/>
                </a:solidFill>
                <a:latin typeface="Arial"/>
                <a:ea typeface="Arial"/>
                <a:cs typeface="Arial"/>
                <a:sym typeface="Arial"/>
              </a:rPr>
              <a:t>Evolving test methodologies and panel sizes have led to increased identification of genes with possible carrier manifestations</a:t>
            </a:r>
            <a:endParaRPr sz="1400">
              <a:solidFill>
                <a:srgbClr val="53565A"/>
              </a:solidFill>
              <a:latin typeface="Arial"/>
              <a:ea typeface="Arial"/>
              <a:cs typeface="Arial"/>
              <a:sym typeface="Arial"/>
            </a:endParaRPr>
          </a:p>
          <a:p>
            <a:pPr marL="0" lvl="0" indent="0" algn="just"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
        <p:nvSpPr>
          <p:cNvPr id="89" name="Google Shape;8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af527f2594_1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af527f2594_1_3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 GBA/ATM examples as well?</a:t>
            </a:r>
            <a:endParaRPr/>
          </a:p>
        </p:txBody>
      </p:sp>
      <p:sp>
        <p:nvSpPr>
          <p:cNvPr id="97" name="Google Shape;97;g2af527f2594_1_3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af527f2594_1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af527f2594_1_3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914400" lvl="1" indent="-317500" algn="l" rtl="0">
              <a:lnSpc>
                <a:spcPct val="115000"/>
              </a:lnSpc>
              <a:spcBef>
                <a:spcPts val="800"/>
              </a:spcBef>
              <a:spcAft>
                <a:spcPts val="0"/>
              </a:spcAft>
              <a:buClr>
                <a:srgbClr val="53565A"/>
              </a:buClr>
              <a:buSzPts val="1400"/>
              <a:buChar char="–"/>
            </a:pPr>
            <a:r>
              <a:rPr lang="en-US" sz="1400" dirty="0">
                <a:solidFill>
                  <a:srgbClr val="53565A"/>
                </a:solidFill>
                <a:latin typeface="Arial"/>
                <a:ea typeface="Arial"/>
                <a:cs typeface="Arial"/>
                <a:sym typeface="Arial"/>
              </a:rPr>
              <a:t>Reports must report variants associated with symptoms in carriers</a:t>
            </a:r>
            <a:endParaRPr sz="1400" dirty="0">
              <a:solidFill>
                <a:srgbClr val="53565A"/>
              </a:solidFill>
              <a:latin typeface="Arial"/>
              <a:ea typeface="Arial"/>
              <a:cs typeface="Arial"/>
              <a:sym typeface="Arial"/>
            </a:endParaRPr>
          </a:p>
          <a:p>
            <a:pPr marL="914400" lvl="1" indent="-317500" algn="l" rtl="0">
              <a:lnSpc>
                <a:spcPct val="115000"/>
              </a:lnSpc>
              <a:spcBef>
                <a:spcPts val="0"/>
              </a:spcBef>
              <a:spcAft>
                <a:spcPts val="0"/>
              </a:spcAft>
              <a:buClr>
                <a:srgbClr val="53565A"/>
              </a:buClr>
              <a:buSzPts val="1400"/>
              <a:buChar char="–"/>
            </a:pPr>
            <a:r>
              <a:rPr lang="en-US" sz="1400" dirty="0">
                <a:solidFill>
                  <a:srgbClr val="53565A"/>
                </a:solidFill>
                <a:latin typeface="Arial"/>
                <a:ea typeface="Arial"/>
                <a:cs typeface="Arial"/>
                <a:sym typeface="Arial"/>
              </a:rPr>
              <a:t>Clinicians must disclose possibility of MC findings </a:t>
            </a:r>
            <a:r>
              <a:rPr lang="en-US" sz="1400" b="1" dirty="0">
                <a:solidFill>
                  <a:srgbClr val="53565A"/>
                </a:solidFill>
                <a:latin typeface="Arial"/>
                <a:ea typeface="Arial"/>
                <a:cs typeface="Arial"/>
                <a:sym typeface="Arial"/>
              </a:rPr>
              <a:t>prior </a:t>
            </a:r>
            <a:r>
              <a:rPr lang="en-US" sz="1400" dirty="0">
                <a:solidFill>
                  <a:srgbClr val="53565A"/>
                </a:solidFill>
                <a:latin typeface="Arial"/>
                <a:ea typeface="Arial"/>
                <a:cs typeface="Arial"/>
                <a:sym typeface="Arial"/>
              </a:rPr>
              <a:t>to testing</a:t>
            </a:r>
            <a:endParaRPr sz="1400" dirty="0">
              <a:solidFill>
                <a:srgbClr val="53565A"/>
              </a:solidFill>
              <a:latin typeface="Arial"/>
              <a:ea typeface="Arial"/>
              <a:cs typeface="Arial"/>
              <a:sym typeface="Arial"/>
            </a:endParaRPr>
          </a:p>
          <a:p>
            <a:pPr marL="914400" lvl="1" indent="-317500" algn="l" rtl="0">
              <a:lnSpc>
                <a:spcPct val="115000"/>
              </a:lnSpc>
              <a:spcBef>
                <a:spcPts val="0"/>
              </a:spcBef>
              <a:spcAft>
                <a:spcPts val="0"/>
              </a:spcAft>
              <a:buClr>
                <a:srgbClr val="53565A"/>
              </a:buClr>
              <a:buSzPts val="1400"/>
              <a:buFont typeface="Arial"/>
              <a:buChar char="–"/>
            </a:pPr>
            <a:r>
              <a:rPr lang="en-US" sz="1400" dirty="0">
                <a:solidFill>
                  <a:srgbClr val="53565A"/>
                </a:solidFill>
                <a:latin typeface="Arial"/>
                <a:ea typeface="Arial"/>
                <a:cs typeface="Arial"/>
                <a:sym typeface="Arial"/>
              </a:rPr>
              <a:t>No recommendations for management of identified personal health risks </a:t>
            </a:r>
            <a:endParaRPr sz="1400" dirty="0">
              <a:solidFill>
                <a:srgbClr val="53565A"/>
              </a:solidFill>
              <a:latin typeface="Arial"/>
              <a:ea typeface="Arial"/>
              <a:cs typeface="Arial"/>
              <a:sym typeface="Arial"/>
            </a:endParaRPr>
          </a:p>
          <a:p>
            <a:pPr marL="457200" lvl="0" indent="-317500" algn="l" rtl="0">
              <a:lnSpc>
                <a:spcPct val="115000"/>
              </a:lnSpc>
              <a:spcBef>
                <a:spcPts val="0"/>
              </a:spcBef>
              <a:spcAft>
                <a:spcPts val="0"/>
              </a:spcAft>
              <a:buClr>
                <a:srgbClr val="580F8B"/>
              </a:buClr>
              <a:buSzPts val="1400"/>
              <a:buChar char="•"/>
            </a:pPr>
            <a:r>
              <a:rPr lang="en-US" sz="1400" dirty="0">
                <a:solidFill>
                  <a:srgbClr val="53565A"/>
                </a:solidFill>
                <a:latin typeface="Arial"/>
                <a:ea typeface="Arial"/>
                <a:cs typeface="Arial"/>
                <a:sym typeface="Arial"/>
              </a:rPr>
              <a:t>ASRM does not define “significant” or what should be considered in making the case-by-case determination</a:t>
            </a:r>
            <a:endParaRPr sz="1400" dirty="0">
              <a:solidFill>
                <a:srgbClr val="53565A"/>
              </a:solidFill>
              <a:latin typeface="Arial"/>
              <a:ea typeface="Arial"/>
              <a:cs typeface="Arial"/>
              <a:sym typeface="Arial"/>
            </a:endParaRPr>
          </a:p>
        </p:txBody>
      </p:sp>
      <p:sp>
        <p:nvSpPr>
          <p:cNvPr id="104" name="Google Shape;104;g2af527f2594_1_39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907727" y="1928992"/>
            <a:ext cx="10674676" cy="485389"/>
          </a:xfrm>
          <a:prstGeom prst="rect">
            <a:avLst/>
          </a:prstGeom>
          <a:noFill/>
          <a:ln>
            <a:noFill/>
          </a:ln>
        </p:spPr>
        <p:txBody>
          <a:bodyPr spcFirstLastPara="1" wrap="square" lIns="0" tIns="0" rIns="0" bIns="0" anchor="ctr" anchorCtr="0">
            <a:spAutoFit/>
          </a:bodyPr>
          <a:lstStyle>
            <a:lvl1pPr lvl="0" algn="l">
              <a:lnSpc>
                <a:spcPct val="83000"/>
              </a:lnSpc>
              <a:spcBef>
                <a:spcPts val="0"/>
              </a:spcBef>
              <a:spcAft>
                <a:spcPts val="0"/>
              </a:spcAft>
              <a:buClr>
                <a:schemeClr val="dk2"/>
              </a:buClr>
              <a:buSzPts val="3800"/>
              <a:buFont typeface="Arial"/>
              <a:buNone/>
              <a:defRPr sz="38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907727" y="3074389"/>
            <a:ext cx="10674676" cy="246221"/>
          </a:xfrm>
          <a:prstGeom prst="rect">
            <a:avLst/>
          </a:prstGeom>
          <a:noFill/>
          <a:ln>
            <a:noFill/>
          </a:ln>
        </p:spPr>
        <p:txBody>
          <a:bodyPr spcFirstLastPara="1" wrap="square" lIns="0" tIns="0" rIns="0" bIns="0" anchor="ctr" anchorCtr="0">
            <a:spAutoFit/>
          </a:bodyPr>
          <a:lstStyle>
            <a:lvl1pPr lvl="0" algn="l">
              <a:lnSpc>
                <a:spcPct val="100000"/>
              </a:lnSpc>
              <a:spcBef>
                <a:spcPts val="800"/>
              </a:spcBef>
              <a:spcAft>
                <a:spcPts val="0"/>
              </a:spcAft>
              <a:buSzPts val="1600"/>
              <a:buNone/>
              <a:defRPr sz="1600" b="0" i="0" cap="none">
                <a:solidFill>
                  <a:schemeClr val="dk2"/>
                </a:solidFill>
              </a:defRPr>
            </a:lvl1pPr>
            <a:lvl2pPr lvl="1" algn="ctr">
              <a:lnSpc>
                <a:spcPct val="100000"/>
              </a:lnSpc>
              <a:spcBef>
                <a:spcPts val="800"/>
              </a:spcBef>
              <a:spcAft>
                <a:spcPts val="0"/>
              </a:spcAft>
              <a:buSzPts val="1400"/>
              <a:buNone/>
              <a:defRPr>
                <a:solidFill>
                  <a:srgbClr val="979899"/>
                </a:solidFill>
              </a:defRPr>
            </a:lvl2pPr>
            <a:lvl3pPr lvl="2" algn="ctr">
              <a:lnSpc>
                <a:spcPct val="100000"/>
              </a:lnSpc>
              <a:spcBef>
                <a:spcPts val="800"/>
              </a:spcBef>
              <a:spcAft>
                <a:spcPts val="0"/>
              </a:spcAft>
              <a:buSzPts val="1200"/>
              <a:buNone/>
              <a:defRPr>
                <a:solidFill>
                  <a:srgbClr val="979899"/>
                </a:solidFill>
              </a:defRPr>
            </a:lvl3pPr>
            <a:lvl4pPr lvl="3" algn="ctr">
              <a:lnSpc>
                <a:spcPct val="100000"/>
              </a:lnSpc>
              <a:spcBef>
                <a:spcPts val="800"/>
              </a:spcBef>
              <a:spcAft>
                <a:spcPts val="0"/>
              </a:spcAft>
              <a:buSzPts val="1200"/>
              <a:buNone/>
              <a:defRPr>
                <a:solidFill>
                  <a:srgbClr val="979899"/>
                </a:solidFill>
              </a:defRPr>
            </a:lvl4pPr>
            <a:lvl5pPr lvl="4" algn="ctr">
              <a:lnSpc>
                <a:spcPct val="100000"/>
              </a:lnSpc>
              <a:spcBef>
                <a:spcPts val="800"/>
              </a:spcBef>
              <a:spcAft>
                <a:spcPts val="0"/>
              </a:spcAft>
              <a:buSzPts val="1200"/>
              <a:buNone/>
              <a:defRPr>
                <a:solidFill>
                  <a:srgbClr val="979899"/>
                </a:solidFill>
              </a:defRPr>
            </a:lvl5pPr>
            <a:lvl6pPr lvl="5" algn="ctr">
              <a:spcBef>
                <a:spcPts val="300"/>
              </a:spcBef>
              <a:spcAft>
                <a:spcPts val="0"/>
              </a:spcAft>
              <a:buClr>
                <a:srgbClr val="979899"/>
              </a:buClr>
              <a:buSzPts val="1500"/>
              <a:buNone/>
              <a:defRPr>
                <a:solidFill>
                  <a:srgbClr val="979899"/>
                </a:solidFill>
              </a:defRPr>
            </a:lvl6pPr>
            <a:lvl7pPr lvl="6" algn="ctr">
              <a:spcBef>
                <a:spcPts val="300"/>
              </a:spcBef>
              <a:spcAft>
                <a:spcPts val="0"/>
              </a:spcAft>
              <a:buClr>
                <a:srgbClr val="979899"/>
              </a:buClr>
              <a:buSzPts val="1500"/>
              <a:buNone/>
              <a:defRPr>
                <a:solidFill>
                  <a:srgbClr val="979899"/>
                </a:solidFill>
              </a:defRPr>
            </a:lvl7pPr>
            <a:lvl8pPr lvl="7" algn="ctr">
              <a:spcBef>
                <a:spcPts val="300"/>
              </a:spcBef>
              <a:spcAft>
                <a:spcPts val="0"/>
              </a:spcAft>
              <a:buClr>
                <a:srgbClr val="979899"/>
              </a:buClr>
              <a:buSzPts val="1500"/>
              <a:buNone/>
              <a:defRPr>
                <a:solidFill>
                  <a:srgbClr val="979899"/>
                </a:solidFill>
              </a:defRPr>
            </a:lvl8pPr>
            <a:lvl9pPr lvl="8" algn="ctr">
              <a:spcBef>
                <a:spcPts val="300"/>
              </a:spcBef>
              <a:spcAft>
                <a:spcPts val="0"/>
              </a:spcAft>
              <a:buClr>
                <a:srgbClr val="979899"/>
              </a:buClr>
              <a:buSzPts val="1500"/>
              <a:buNone/>
              <a:defRPr>
                <a:solidFill>
                  <a:srgbClr val="979899"/>
                </a:solidFill>
              </a:defRPr>
            </a:lvl9pPr>
          </a:lstStyle>
          <a:p>
            <a:endParaRPr/>
          </a:p>
        </p:txBody>
      </p:sp>
      <p:sp>
        <p:nvSpPr>
          <p:cNvPr id="18" name="Google Shape;18;p33"/>
          <p:cNvSpPr txBox="1">
            <a:spLocks noGrp="1"/>
          </p:cNvSpPr>
          <p:nvPr>
            <p:ph type="body" idx="2"/>
          </p:nvPr>
        </p:nvSpPr>
        <p:spPr>
          <a:xfrm>
            <a:off x="6675970" y="465193"/>
            <a:ext cx="4906433" cy="246221"/>
          </a:xfrm>
          <a:prstGeom prst="rect">
            <a:avLst/>
          </a:prstGeom>
          <a:noFill/>
          <a:ln>
            <a:noFill/>
          </a:ln>
        </p:spPr>
        <p:txBody>
          <a:bodyPr spcFirstLastPara="1" wrap="square" lIns="0" tIns="0" rIns="0" bIns="0" anchor="ctr" anchorCtr="0">
            <a:spAutoFit/>
          </a:bodyPr>
          <a:lstStyle>
            <a:lvl1pPr marL="457200" lvl="0" indent="-228600" algn="r">
              <a:lnSpc>
                <a:spcPct val="100000"/>
              </a:lnSpc>
              <a:spcBef>
                <a:spcPts val="800"/>
              </a:spcBef>
              <a:spcAft>
                <a:spcPts val="0"/>
              </a:spcAft>
              <a:buSzPts val="1600"/>
              <a:buNone/>
              <a:defRPr sz="1600">
                <a:solidFill>
                  <a:schemeClr val="dk2"/>
                </a:solidFill>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33"/>
          <p:cNvSpPr/>
          <p:nvPr/>
        </p:nvSpPr>
        <p:spPr>
          <a:xfrm>
            <a:off x="787907" y="236941"/>
            <a:ext cx="2013840" cy="659561"/>
          </a:xfrm>
          <a:custGeom>
            <a:avLst/>
            <a:gdLst/>
            <a:ahLst/>
            <a:cxnLst/>
            <a:rect l="l" t="t" r="r" b="b"/>
            <a:pathLst>
              <a:path w="511" h="221" extrusionOk="0">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Arial"/>
              <a:ea typeface="Arial"/>
              <a:cs typeface="Arial"/>
              <a:sym typeface="Arial"/>
            </a:endParaRPr>
          </a:p>
        </p:txBody>
      </p:sp>
      <p:sp>
        <p:nvSpPr>
          <p:cNvPr id="20" name="Google Shape;20;p33"/>
          <p:cNvSpPr>
            <a:spLocks noGrp="1"/>
          </p:cNvSpPr>
          <p:nvPr>
            <p:ph type="pic" idx="3"/>
          </p:nvPr>
        </p:nvSpPr>
        <p:spPr>
          <a:xfrm>
            <a:off x="1302" y="5059215"/>
            <a:ext cx="12193873" cy="1801706"/>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 You Text">
  <p:cSld name="Thank You Text">
    <p:spTree>
      <p:nvGrpSpPr>
        <p:cNvPr id="1" name="Shape 59"/>
        <p:cNvGrpSpPr/>
        <p:nvPr/>
      </p:nvGrpSpPr>
      <p:grpSpPr>
        <a:xfrm>
          <a:off x="0" y="0"/>
          <a:ext cx="0" cy="0"/>
          <a:chOff x="0" y="0"/>
          <a:chExt cx="0" cy="0"/>
        </a:xfrm>
      </p:grpSpPr>
      <p:sp>
        <p:nvSpPr>
          <p:cNvPr id="60" name="Google Shape;60;p43"/>
          <p:cNvSpPr txBox="1">
            <a:spLocks noGrp="1"/>
          </p:cNvSpPr>
          <p:nvPr>
            <p:ph type="body" idx="1"/>
          </p:nvPr>
        </p:nvSpPr>
        <p:spPr>
          <a:xfrm>
            <a:off x="609600" y="1268985"/>
            <a:ext cx="10972800" cy="2154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SzPts val="1400"/>
              <a:buNone/>
              <a:defRPr sz="1400">
                <a:solidFill>
                  <a:schemeClr val="dk1"/>
                </a:solidFill>
                <a:latin typeface="Arial"/>
                <a:ea typeface="Arial"/>
                <a:cs typeface="Arial"/>
                <a:sym typeface="Arial"/>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43"/>
          <p:cNvSpPr txBox="1">
            <a:spLocks noGrp="1"/>
          </p:cNvSpPr>
          <p:nvPr>
            <p:ph type="title"/>
          </p:nvPr>
        </p:nvSpPr>
        <p:spPr>
          <a:xfrm>
            <a:off x="609599" y="761455"/>
            <a:ext cx="10972800" cy="31393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3"/>
          <p:cNvSpPr txBox="1">
            <a:spLocks noGrp="1"/>
          </p:cNvSpPr>
          <p:nvPr>
            <p:ph type="body" idx="2"/>
          </p:nvPr>
        </p:nvSpPr>
        <p:spPr>
          <a:xfrm>
            <a:off x="609600" y="1781048"/>
            <a:ext cx="3308096" cy="42768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500"/>
              </a:spcBef>
              <a:spcAft>
                <a:spcPts val="0"/>
              </a:spcAft>
              <a:buSzPts val="1200"/>
              <a:buNone/>
              <a:defRPr sz="1200" b="1">
                <a:solidFill>
                  <a:schemeClr val="accent1"/>
                </a:solidFill>
              </a:defRPr>
            </a:lvl1pPr>
            <a:lvl2pPr marL="914400" lvl="1" indent="-228600" algn="l">
              <a:lnSpc>
                <a:spcPct val="100000"/>
              </a:lnSpc>
              <a:spcBef>
                <a:spcPts val="0"/>
              </a:spcBef>
              <a:spcAft>
                <a:spcPts val="0"/>
              </a:spcAft>
              <a:buSzPts val="1200"/>
              <a:buNone/>
              <a:defRPr sz="1200"/>
            </a:lvl2pPr>
            <a:lvl3pPr marL="1371600" lvl="2" indent="-304800" algn="l">
              <a:lnSpc>
                <a:spcPct val="100000"/>
              </a:lnSpc>
              <a:spcBef>
                <a:spcPts val="800"/>
              </a:spcBef>
              <a:spcAft>
                <a:spcPts val="0"/>
              </a:spcAft>
              <a:buSzPts val="1200"/>
              <a:buChar char="•"/>
              <a:defRPr/>
            </a:lvl3pPr>
            <a:lvl4pPr marL="1828800" lvl="3" indent="-304800" algn="l">
              <a:lnSpc>
                <a:spcPct val="100000"/>
              </a:lnSpc>
              <a:spcBef>
                <a:spcPts val="800"/>
              </a:spcBef>
              <a:spcAft>
                <a:spcPts val="0"/>
              </a:spcAft>
              <a:buSzPts val="1200"/>
              <a:buChar char="–"/>
              <a:defRPr/>
            </a:lvl4pPr>
            <a:lvl5pPr marL="2286000" lvl="4" indent="-304800" algn="l">
              <a:lnSpc>
                <a:spcPct val="100000"/>
              </a:lnSpc>
              <a:spcBef>
                <a:spcPts val="800"/>
              </a:spcBef>
              <a:spcAft>
                <a:spcPts val="0"/>
              </a:spcAft>
              <a:buSzPts val="12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43"/>
          <p:cNvSpPr txBox="1">
            <a:spLocks noGrp="1"/>
          </p:cNvSpPr>
          <p:nvPr>
            <p:ph type="body" idx="3"/>
          </p:nvPr>
        </p:nvSpPr>
        <p:spPr>
          <a:xfrm>
            <a:off x="4267200" y="1781048"/>
            <a:ext cx="3308096" cy="42768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500"/>
              </a:spcBef>
              <a:spcAft>
                <a:spcPts val="0"/>
              </a:spcAft>
              <a:buSzPts val="1200"/>
              <a:buNone/>
              <a:defRPr sz="1200" b="1">
                <a:solidFill>
                  <a:schemeClr val="accent1"/>
                </a:solidFill>
              </a:defRPr>
            </a:lvl1pPr>
            <a:lvl2pPr marL="914400" lvl="1" indent="-228600" algn="l">
              <a:lnSpc>
                <a:spcPct val="100000"/>
              </a:lnSpc>
              <a:spcBef>
                <a:spcPts val="0"/>
              </a:spcBef>
              <a:spcAft>
                <a:spcPts val="0"/>
              </a:spcAft>
              <a:buSzPts val="1200"/>
              <a:buNone/>
              <a:defRPr sz="1200"/>
            </a:lvl2pPr>
            <a:lvl3pPr marL="1371600" lvl="2" indent="-304800" algn="l">
              <a:lnSpc>
                <a:spcPct val="100000"/>
              </a:lnSpc>
              <a:spcBef>
                <a:spcPts val="800"/>
              </a:spcBef>
              <a:spcAft>
                <a:spcPts val="0"/>
              </a:spcAft>
              <a:buSzPts val="1200"/>
              <a:buChar char="•"/>
              <a:defRPr/>
            </a:lvl3pPr>
            <a:lvl4pPr marL="1828800" lvl="3" indent="-304800" algn="l">
              <a:lnSpc>
                <a:spcPct val="100000"/>
              </a:lnSpc>
              <a:spcBef>
                <a:spcPts val="800"/>
              </a:spcBef>
              <a:spcAft>
                <a:spcPts val="0"/>
              </a:spcAft>
              <a:buSzPts val="1200"/>
              <a:buChar char="–"/>
              <a:defRPr/>
            </a:lvl4pPr>
            <a:lvl5pPr marL="2286000" lvl="4" indent="-304800" algn="l">
              <a:lnSpc>
                <a:spcPct val="100000"/>
              </a:lnSpc>
              <a:spcBef>
                <a:spcPts val="800"/>
              </a:spcBef>
              <a:spcAft>
                <a:spcPts val="0"/>
              </a:spcAft>
              <a:buSzPts val="12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43"/>
          <p:cNvSpPr txBox="1">
            <a:spLocks noGrp="1"/>
          </p:cNvSpPr>
          <p:nvPr>
            <p:ph type="body" idx="4"/>
          </p:nvPr>
        </p:nvSpPr>
        <p:spPr>
          <a:xfrm>
            <a:off x="7924800" y="1781048"/>
            <a:ext cx="3308096" cy="42768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500"/>
              </a:spcBef>
              <a:spcAft>
                <a:spcPts val="0"/>
              </a:spcAft>
              <a:buSzPts val="1200"/>
              <a:buNone/>
              <a:defRPr sz="1200" b="1">
                <a:solidFill>
                  <a:schemeClr val="accent1"/>
                </a:solidFill>
              </a:defRPr>
            </a:lvl1pPr>
            <a:lvl2pPr marL="914400" lvl="1" indent="-228600" algn="l">
              <a:lnSpc>
                <a:spcPct val="100000"/>
              </a:lnSpc>
              <a:spcBef>
                <a:spcPts val="0"/>
              </a:spcBef>
              <a:spcAft>
                <a:spcPts val="0"/>
              </a:spcAft>
              <a:buSzPts val="1200"/>
              <a:buNone/>
              <a:defRPr sz="1200"/>
            </a:lvl2pPr>
            <a:lvl3pPr marL="1371600" lvl="2" indent="-304800" algn="l">
              <a:lnSpc>
                <a:spcPct val="100000"/>
              </a:lnSpc>
              <a:spcBef>
                <a:spcPts val="800"/>
              </a:spcBef>
              <a:spcAft>
                <a:spcPts val="0"/>
              </a:spcAft>
              <a:buSzPts val="1200"/>
              <a:buChar char="•"/>
              <a:defRPr/>
            </a:lvl3pPr>
            <a:lvl4pPr marL="1828800" lvl="3" indent="-304800" algn="l">
              <a:lnSpc>
                <a:spcPct val="100000"/>
              </a:lnSpc>
              <a:spcBef>
                <a:spcPts val="800"/>
              </a:spcBef>
              <a:spcAft>
                <a:spcPts val="0"/>
              </a:spcAft>
              <a:buSzPts val="1200"/>
              <a:buChar char="–"/>
              <a:defRPr/>
            </a:lvl4pPr>
            <a:lvl5pPr marL="2286000" lvl="4" indent="-304800" algn="l">
              <a:lnSpc>
                <a:spcPct val="100000"/>
              </a:lnSpc>
              <a:spcBef>
                <a:spcPts val="800"/>
              </a:spcBef>
              <a:spcAft>
                <a:spcPts val="0"/>
              </a:spcAft>
              <a:buSzPts val="12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lvl1pPr>
              <a:defRPr sz="2600"/>
            </a:lvl1pPr>
            <a:lvl2pPr>
              <a:defRPr sz="2400"/>
            </a:lvl2pPr>
            <a:lvl3pPr>
              <a:defRPr sz="2200"/>
            </a:lvl3pPr>
            <a:lvl4pPr>
              <a:defRPr sz="2000"/>
            </a:lvl4pPr>
            <a:lvl5pPr>
              <a:defRPr sz="18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3" name="Title Placeholder 1"/>
          <p:cNvSpPr>
            <a:spLocks noGrp="1"/>
          </p:cNvSpPr>
          <p:nvPr>
            <p:ph type="title"/>
          </p:nvPr>
        </p:nvSpPr>
        <p:spPr>
          <a:xfrm>
            <a:off x="609599" y="761455"/>
            <a:ext cx="10972800" cy="313932"/>
          </a:xfrm>
          <a:prstGeom prst="rect">
            <a:avLst/>
          </a:prstGeom>
        </p:spPr>
        <p:txBody>
          <a:bodyPr vert="horz" lIns="0" tIns="0" rIns="0" bIns="0" rtlCol="0" anchor="b" anchorCtr="0">
            <a:noAutofit/>
          </a:bodyPr>
          <a:lstStyle>
            <a:lvl1pPr>
              <a:defRPr sz="3000"/>
            </a:lvl1pPr>
          </a:lstStyle>
          <a:p>
            <a:pPr lvl="0"/>
            <a:r>
              <a:rPr lang="en-CA" dirty="0"/>
              <a:t>Click to edit Master title style</a:t>
            </a:r>
            <a:endParaRPr lang="en-US" dirty="0"/>
          </a:p>
        </p:txBody>
      </p:sp>
      <p:sp>
        <p:nvSpPr>
          <p:cNvPr id="3" name="Rectangle 2">
            <a:extLst>
              <a:ext uri="{FF2B5EF4-FFF2-40B4-BE49-F238E27FC236}">
                <a16:creationId xmlns:a16="http://schemas.microsoft.com/office/drawing/2014/main" id="{F64E2E6D-2372-9736-C32D-821EE9A031EC}"/>
              </a:ext>
            </a:extLst>
          </p:cNvPr>
          <p:cNvSpPr/>
          <p:nvPr userDrawn="1"/>
        </p:nvSpPr>
        <p:spPr>
          <a:xfrm>
            <a:off x="10363200" y="6096000"/>
            <a:ext cx="1447800"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275067052"/>
      </p:ext>
    </p:extLst>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4" pos="5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7366" y="2277433"/>
            <a:ext cx="10685412" cy="4088141"/>
          </a:xfrm>
        </p:spPr>
        <p:txBody>
          <a:bodyPr anchor="b" anchorCtr="0">
            <a:noAutofit/>
          </a:bodyPr>
          <a:lstStyle>
            <a:lvl1pPr algn="l">
              <a:defRPr sz="6400" b="1" cap="all">
                <a:solidFill>
                  <a:schemeClr val="tx2"/>
                </a:solidFill>
              </a:defRPr>
            </a:lvl1pPr>
          </a:lstStyle>
          <a:p>
            <a:r>
              <a:rPr lang="en-CA"/>
              <a:t>Click to edit Master title style</a:t>
            </a:r>
            <a:endParaRPr lang="en-US" dirty="0"/>
          </a:p>
        </p:txBody>
      </p:sp>
    </p:spTree>
    <p:extLst>
      <p:ext uri="{BB962C8B-B14F-4D97-AF65-F5344CB8AC3E}">
        <p14:creationId xmlns:p14="http://schemas.microsoft.com/office/powerpoint/2010/main" val="3177679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09599" y="761455"/>
            <a:ext cx="10972800" cy="313932"/>
          </a:xfrm>
          <a:prstGeom prst="rect">
            <a:avLst/>
          </a:prstGeom>
        </p:spPr>
        <p:txBody>
          <a:bodyPr vert="horz" lIns="0" tIns="0" rIns="0" bIns="0" rtlCol="0" anchor="b" anchorCtr="0">
            <a:noAutofit/>
          </a:bodyPr>
          <a:lstStyle/>
          <a:p>
            <a:pPr lvl="0"/>
            <a:r>
              <a:rPr lang="en-CA"/>
              <a:t>Click to edit Master title style</a:t>
            </a:r>
            <a:endParaRPr lang="en-US" dirty="0"/>
          </a:p>
        </p:txBody>
      </p:sp>
      <p:sp>
        <p:nvSpPr>
          <p:cNvPr id="9" name="Content Placeholder 3"/>
          <p:cNvSpPr>
            <a:spLocks noGrp="1"/>
          </p:cNvSpPr>
          <p:nvPr>
            <p:ph sz="quarter" idx="10"/>
          </p:nvPr>
        </p:nvSpPr>
        <p:spPr>
          <a:xfrm>
            <a:off x="609599" y="1562100"/>
            <a:ext cx="5193792" cy="4495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Content Placeholder 3"/>
          <p:cNvSpPr>
            <a:spLocks noGrp="1"/>
          </p:cNvSpPr>
          <p:nvPr>
            <p:ph sz="quarter" idx="11"/>
          </p:nvPr>
        </p:nvSpPr>
        <p:spPr>
          <a:xfrm>
            <a:off x="6388608" y="1562100"/>
            <a:ext cx="5193792" cy="4495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671164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Content Placeholder 2"/>
          <p:cNvSpPr>
            <a:spLocks noGrp="1"/>
          </p:cNvSpPr>
          <p:nvPr>
            <p:ph sz="half" idx="1"/>
          </p:nvPr>
        </p:nvSpPr>
        <p:spPr>
          <a:xfrm>
            <a:off x="609600" y="1837348"/>
            <a:ext cx="5181600" cy="4295968"/>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9" name="Text Placeholder 11"/>
          <p:cNvSpPr>
            <a:spLocks noGrp="1"/>
          </p:cNvSpPr>
          <p:nvPr>
            <p:ph type="body" sz="quarter" idx="13"/>
          </p:nvPr>
        </p:nvSpPr>
        <p:spPr>
          <a:xfrm>
            <a:off x="609600" y="1346338"/>
            <a:ext cx="5181600" cy="406265"/>
          </a:xfrm>
        </p:spPr>
        <p:txBody>
          <a:bodyPr anchor="b" anchorCtr="0">
            <a:noAutofit/>
          </a:bodyPr>
          <a:lstStyle>
            <a:lvl1pPr marL="0" indent="0">
              <a:lnSpc>
                <a:spcPct val="90000"/>
              </a:lnSpc>
              <a:buNone/>
              <a:defRPr sz="1800" b="1"/>
            </a:lvl1pPr>
            <a:lvl2pPr marL="230182" indent="0">
              <a:buNone/>
              <a:defRPr/>
            </a:lvl2pPr>
          </a:lstStyle>
          <a:p>
            <a:pPr lvl="0"/>
            <a:r>
              <a:rPr lang="en-CA"/>
              <a:t>Click to edit Master text styles</a:t>
            </a:r>
          </a:p>
        </p:txBody>
      </p:sp>
      <p:sp>
        <p:nvSpPr>
          <p:cNvPr id="20" name="Text Placeholder 11"/>
          <p:cNvSpPr>
            <a:spLocks noGrp="1"/>
          </p:cNvSpPr>
          <p:nvPr>
            <p:ph type="body" sz="quarter" idx="14"/>
          </p:nvPr>
        </p:nvSpPr>
        <p:spPr>
          <a:xfrm>
            <a:off x="6400800" y="1346338"/>
            <a:ext cx="5181600" cy="406265"/>
          </a:xfrm>
        </p:spPr>
        <p:txBody>
          <a:bodyPr anchor="b" anchorCtr="0">
            <a:noAutofit/>
          </a:bodyPr>
          <a:lstStyle>
            <a:lvl1pPr marL="0" indent="0">
              <a:lnSpc>
                <a:spcPct val="90000"/>
              </a:lnSpc>
              <a:buNone/>
              <a:defRPr sz="1800" b="1"/>
            </a:lvl1pPr>
            <a:lvl2pPr marL="230182" indent="0">
              <a:buNone/>
              <a:defRPr/>
            </a:lvl2pPr>
          </a:lstStyle>
          <a:p>
            <a:pPr lvl="0"/>
            <a:r>
              <a:rPr lang="en-CA"/>
              <a:t>Click to edit Master text styles</a:t>
            </a:r>
          </a:p>
        </p:txBody>
      </p:sp>
      <p:sp>
        <p:nvSpPr>
          <p:cNvPr id="21" name="Content Placeholder 2"/>
          <p:cNvSpPr>
            <a:spLocks noGrp="1"/>
          </p:cNvSpPr>
          <p:nvPr>
            <p:ph sz="half" idx="15"/>
          </p:nvPr>
        </p:nvSpPr>
        <p:spPr>
          <a:xfrm>
            <a:off x="6400800" y="1837348"/>
            <a:ext cx="5181600" cy="4295968"/>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27" name="Title Placeholder 1"/>
          <p:cNvSpPr>
            <a:spLocks noGrp="1"/>
          </p:cNvSpPr>
          <p:nvPr>
            <p:ph type="title"/>
          </p:nvPr>
        </p:nvSpPr>
        <p:spPr>
          <a:xfrm>
            <a:off x="609599" y="761455"/>
            <a:ext cx="10972800" cy="313932"/>
          </a:xfrm>
          <a:prstGeom prst="rect">
            <a:avLst/>
          </a:prstGeom>
        </p:spPr>
        <p:txBody>
          <a:bodyPr vert="horz" lIns="0" tIns="0" rIns="0" bIns="0" rtlCol="0" anchor="b" anchorCtr="0">
            <a:noAutofit/>
          </a:bodyPr>
          <a:lstStyle/>
          <a:p>
            <a:pPr lvl="0"/>
            <a:r>
              <a:rPr lang="en-CA"/>
              <a:t>Click to edit Master title style</a:t>
            </a:r>
            <a:endParaRPr lang="en-US" dirty="0"/>
          </a:p>
        </p:txBody>
      </p:sp>
    </p:spTree>
    <p:extLst>
      <p:ext uri="{BB962C8B-B14F-4D97-AF65-F5344CB8AC3E}">
        <p14:creationId xmlns:p14="http://schemas.microsoft.com/office/powerpoint/2010/main" val="2378579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09599" y="761455"/>
            <a:ext cx="10972800" cy="313932"/>
          </a:xfrm>
          <a:prstGeom prst="rect">
            <a:avLst/>
          </a:prstGeom>
        </p:spPr>
        <p:txBody>
          <a:bodyPr vert="horz" lIns="0" tIns="0" rIns="0" bIns="0" rtlCol="0" anchor="b" anchorCtr="0">
            <a:noAutofit/>
          </a:bodyPr>
          <a:lstStyle/>
          <a:p>
            <a:pPr lvl="0"/>
            <a:r>
              <a:rPr lang="en-CA" dirty="0"/>
              <a:t>Click to edit Master title style</a:t>
            </a:r>
            <a:endParaRPr lang="en-US" dirty="0"/>
          </a:p>
        </p:txBody>
      </p:sp>
    </p:spTree>
    <p:extLst>
      <p:ext uri="{BB962C8B-B14F-4D97-AF65-F5344CB8AC3E}">
        <p14:creationId xmlns:p14="http://schemas.microsoft.com/office/powerpoint/2010/main" val="13249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Freeform 5"/>
          <p:cNvSpPr>
            <a:spLocks noEditPoints="1"/>
          </p:cNvSpPr>
          <p:nvPr userDrawn="1"/>
        </p:nvSpPr>
        <p:spPr bwMode="auto">
          <a:xfrm>
            <a:off x="10559823" y="6350477"/>
            <a:ext cx="1022352"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2" name="Rectangle 1">
            <a:extLst>
              <a:ext uri="{FF2B5EF4-FFF2-40B4-BE49-F238E27FC236}">
                <a16:creationId xmlns:a16="http://schemas.microsoft.com/office/drawing/2014/main" id="{23E8844C-E17E-E72B-1C53-19684EDE7094}"/>
              </a:ext>
            </a:extLst>
          </p:cNvPr>
          <p:cNvSpPr/>
          <p:nvPr userDrawn="1"/>
        </p:nvSpPr>
        <p:spPr>
          <a:xfrm>
            <a:off x="10363200" y="6172200"/>
            <a:ext cx="1447800"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169383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20491"/>
            <a:ext cx="6784975" cy="68784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title"/>
          </p:nvPr>
        </p:nvSpPr>
        <p:spPr>
          <a:xfrm>
            <a:off x="609603" y="1162325"/>
            <a:ext cx="5450311" cy="348813"/>
          </a:xfrm>
        </p:spPr>
        <p:txBody>
          <a:bodyPr vert="horz" lIns="0" tIns="0" rIns="0" bIns="0" rtlCol="0" anchor="b" anchorCtr="0">
            <a:noAutofit/>
          </a:bodyPr>
          <a:lstStyle>
            <a:lvl1pPr>
              <a:defRPr lang="en-US" sz="2000" b="1" i="0" kern="1200" cap="none" dirty="0">
                <a:solidFill>
                  <a:schemeClr val="bg1"/>
                </a:solidFill>
                <a:latin typeface="+mj-lt"/>
                <a:ea typeface="+mj-ea"/>
                <a:cs typeface="+mj-cs"/>
              </a:defRPr>
            </a:lvl1pPr>
          </a:lstStyle>
          <a:p>
            <a:pPr lvl="0" algn="l" defTabSz="342891" rtl="0" eaLnBrk="1" latinLnBrk="0" hangingPunct="1">
              <a:lnSpc>
                <a:spcPct val="85000"/>
              </a:lnSpc>
              <a:spcBef>
                <a:spcPct val="0"/>
              </a:spcBef>
              <a:buNone/>
            </a:pPr>
            <a:r>
              <a:rPr lang="en-CA"/>
              <a:t>Click to edit Master title style</a:t>
            </a:r>
            <a:endParaRPr lang="en-US" dirty="0"/>
          </a:p>
        </p:txBody>
      </p:sp>
      <p:sp>
        <p:nvSpPr>
          <p:cNvPr id="13" name="Content Placeholder 12"/>
          <p:cNvSpPr>
            <a:spLocks noGrp="1"/>
          </p:cNvSpPr>
          <p:nvPr>
            <p:ph sz="quarter" idx="11"/>
          </p:nvPr>
        </p:nvSpPr>
        <p:spPr>
          <a:xfrm>
            <a:off x="609603" y="1655064"/>
            <a:ext cx="5450551" cy="4407408"/>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4" name="Content Placeholder 12"/>
          <p:cNvSpPr>
            <a:spLocks noGrp="1"/>
          </p:cNvSpPr>
          <p:nvPr>
            <p:ph sz="quarter" idx="12" hasCustomPrompt="1"/>
          </p:nvPr>
        </p:nvSpPr>
        <p:spPr>
          <a:xfrm>
            <a:off x="6976110" y="4076701"/>
            <a:ext cx="4606292" cy="1955800"/>
          </a:xfrm>
        </p:spPr>
        <p:txBody>
          <a:bodyPr/>
          <a:lstStyle>
            <a:lvl1pPr marL="0" indent="0">
              <a:buNone/>
              <a:defRPr sz="1200" b="1">
                <a:solidFill>
                  <a:schemeClr val="tx1"/>
                </a:solidFill>
              </a:defRPr>
            </a:lvl1pPr>
            <a:lvl2pPr marL="0" indent="0">
              <a:buNone/>
              <a:defRPr sz="1200">
                <a:solidFill>
                  <a:schemeClr val="tx1"/>
                </a:solidFill>
              </a:defRPr>
            </a:lvl2pPr>
            <a:lvl3pPr marL="228594" indent="-228594">
              <a:buFont typeface="Arial" panose="020B0604020202020204" pitchFamily="34" charset="0"/>
              <a:buChar char="•"/>
              <a:defRPr sz="1200">
                <a:solidFill>
                  <a:schemeClr val="tx1"/>
                </a:solidFill>
              </a:defRPr>
            </a:lvl3pPr>
            <a:lvl4pPr marL="466332" indent="-223833">
              <a:buFont typeface="Arial" panose="020B0604020202020204" pitchFamily="34" charset="0"/>
              <a:buChar char="–"/>
              <a:defRPr sz="1200">
                <a:solidFill>
                  <a:schemeClr val="tx1"/>
                </a:solidFill>
              </a:defRPr>
            </a:lvl4pPr>
            <a:lvl5pPr marL="685783">
              <a:defRPr sz="1200">
                <a:solidFill>
                  <a:schemeClr val="tx1"/>
                </a:solidFill>
              </a:defRPr>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reeform 5"/>
          <p:cNvSpPr>
            <a:spLocks noEditPoints="1"/>
          </p:cNvSpPr>
          <p:nvPr userDrawn="1"/>
        </p:nvSpPr>
        <p:spPr bwMode="auto">
          <a:xfrm>
            <a:off x="10559823" y="6350477"/>
            <a:ext cx="1022352"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19" name="Picture Placeholder 6"/>
          <p:cNvSpPr>
            <a:spLocks noGrp="1"/>
          </p:cNvSpPr>
          <p:nvPr>
            <p:ph type="pic" sz="quarter" idx="10"/>
          </p:nvPr>
        </p:nvSpPr>
        <p:spPr>
          <a:xfrm>
            <a:off x="6756277" y="-970"/>
            <a:ext cx="5435723" cy="3759696"/>
          </a:xfrm>
          <a:custGeom>
            <a:avLst/>
            <a:gdLst>
              <a:gd name="connsiteX0" fmla="*/ 0 w 4035853"/>
              <a:gd name="connsiteY0" fmla="*/ 0 h 2697096"/>
              <a:gd name="connsiteX1" fmla="*/ 4035853 w 4035853"/>
              <a:gd name="connsiteY1" fmla="*/ 0 h 2697096"/>
              <a:gd name="connsiteX2" fmla="*/ 4035853 w 4035853"/>
              <a:gd name="connsiteY2" fmla="*/ 2697096 h 2697096"/>
              <a:gd name="connsiteX3" fmla="*/ 0 w 4035853"/>
              <a:gd name="connsiteY3" fmla="*/ 2697096 h 2697096"/>
              <a:gd name="connsiteX4" fmla="*/ 0 w 4035853"/>
              <a:gd name="connsiteY4" fmla="*/ 0 h 269709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3238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171423 w 4035853"/>
              <a:gd name="connsiteY4" fmla="*/ 2700356 h 2700356"/>
              <a:gd name="connsiteX5" fmla="*/ 0 w 4035853"/>
              <a:gd name="connsiteY5" fmla="*/ 2697096 h 2700356"/>
              <a:gd name="connsiteX6" fmla="*/ 0 w 4035853"/>
              <a:gd name="connsiteY6" fmla="*/ 0 h 2700356"/>
              <a:gd name="connsiteX0" fmla="*/ 0 w 4035853"/>
              <a:gd name="connsiteY0" fmla="*/ 0 h 2697975"/>
              <a:gd name="connsiteX1" fmla="*/ 4035853 w 4035853"/>
              <a:gd name="connsiteY1" fmla="*/ 0 h 2697975"/>
              <a:gd name="connsiteX2" fmla="*/ 4035853 w 4035853"/>
              <a:gd name="connsiteY2" fmla="*/ 2697096 h 2697975"/>
              <a:gd name="connsiteX3" fmla="*/ 612823 w 4035853"/>
              <a:gd name="connsiteY3" fmla="*/ 2689412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65"/>
              <a:gd name="connsiteX1" fmla="*/ 4035853 w 4035853"/>
              <a:gd name="connsiteY1" fmla="*/ 0 h 2698065"/>
              <a:gd name="connsiteX2" fmla="*/ 4035853 w 4035853"/>
              <a:gd name="connsiteY2" fmla="*/ 2697096 h 2698065"/>
              <a:gd name="connsiteX3" fmla="*/ 612823 w 4035853"/>
              <a:gd name="connsiteY3" fmla="*/ 2689412 h 2698065"/>
              <a:gd name="connsiteX4" fmla="*/ 171423 w 4035853"/>
              <a:gd name="connsiteY4" fmla="*/ 2697975 h 2698065"/>
              <a:gd name="connsiteX5" fmla="*/ 0 w 4035853"/>
              <a:gd name="connsiteY5" fmla="*/ 2697096 h 2698065"/>
              <a:gd name="connsiteX6" fmla="*/ 0 w 4035853"/>
              <a:gd name="connsiteY6" fmla="*/ 0 h 269806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71"/>
              <a:gd name="connsiteX1" fmla="*/ 4035853 w 4035853"/>
              <a:gd name="connsiteY1" fmla="*/ 0 h 2698071"/>
              <a:gd name="connsiteX2" fmla="*/ 4035853 w 4035853"/>
              <a:gd name="connsiteY2" fmla="*/ 2697096 h 2698071"/>
              <a:gd name="connsiteX3" fmla="*/ 438992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698071"/>
              <a:gd name="connsiteX1" fmla="*/ 4035853 w 4035853"/>
              <a:gd name="connsiteY1" fmla="*/ 0 h 2698071"/>
              <a:gd name="connsiteX2" fmla="*/ 4035853 w 4035853"/>
              <a:gd name="connsiteY2" fmla="*/ 2697096 h 2698071"/>
              <a:gd name="connsiteX3" fmla="*/ 441373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64279 w 4035853"/>
              <a:gd name="connsiteY4" fmla="*/ 2700356 h 2700356"/>
              <a:gd name="connsiteX5" fmla="*/ 0 w 4035853"/>
              <a:gd name="connsiteY5" fmla="*/ 2697096 h 2700356"/>
              <a:gd name="connsiteX6" fmla="*/ 0 w 4035853"/>
              <a:gd name="connsiteY6" fmla="*/ 0 h 2700356"/>
              <a:gd name="connsiteX0" fmla="*/ 0 w 4035853"/>
              <a:gd name="connsiteY0" fmla="*/ 0 h 2700357"/>
              <a:gd name="connsiteX1" fmla="*/ 4035853 w 4035853"/>
              <a:gd name="connsiteY1" fmla="*/ 0 h 2700357"/>
              <a:gd name="connsiteX2" fmla="*/ 4035853 w 4035853"/>
              <a:gd name="connsiteY2" fmla="*/ 2697096 h 2700357"/>
              <a:gd name="connsiteX3" fmla="*/ 434229 w 4035853"/>
              <a:gd name="connsiteY3" fmla="*/ 2696556 h 2700357"/>
              <a:gd name="connsiteX4" fmla="*/ 164279 w 4035853"/>
              <a:gd name="connsiteY4" fmla="*/ 2700356 h 2700357"/>
              <a:gd name="connsiteX5" fmla="*/ 0 w 4035853"/>
              <a:gd name="connsiteY5" fmla="*/ 2697096 h 2700357"/>
              <a:gd name="connsiteX6" fmla="*/ 0 w 4035853"/>
              <a:gd name="connsiteY6" fmla="*/ 0 h 2700357"/>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164279 w 4035853"/>
              <a:gd name="connsiteY4" fmla="*/ 2700356 h 2701319"/>
              <a:gd name="connsiteX5" fmla="*/ 0 w 4035853"/>
              <a:gd name="connsiteY5" fmla="*/ 2697096 h 2701319"/>
              <a:gd name="connsiteX6" fmla="*/ 0 w 4035853"/>
              <a:gd name="connsiteY6" fmla="*/ 0 h 2701319"/>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311945 w 4035853"/>
              <a:gd name="connsiteY4" fmla="*/ 2697956 h 2701319"/>
              <a:gd name="connsiteX5" fmla="*/ 164279 w 4035853"/>
              <a:gd name="connsiteY5" fmla="*/ 2700356 h 2701319"/>
              <a:gd name="connsiteX6" fmla="*/ 0 w 4035853"/>
              <a:gd name="connsiteY6" fmla="*/ 2697096 h 2701319"/>
              <a:gd name="connsiteX7" fmla="*/ 0 w 4035853"/>
              <a:gd name="connsiteY7" fmla="*/ 0 h 2701319"/>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90"/>
              <a:gd name="connsiteX1" fmla="*/ 4035853 w 4035853"/>
              <a:gd name="connsiteY1" fmla="*/ 0 h 2936090"/>
              <a:gd name="connsiteX2" fmla="*/ 4035853 w 4035853"/>
              <a:gd name="connsiteY2" fmla="*/ 2697096 h 2936090"/>
              <a:gd name="connsiteX3" fmla="*/ 431848 w 4035853"/>
              <a:gd name="connsiteY3" fmla="*/ 2701319 h 2936090"/>
              <a:gd name="connsiteX4" fmla="*/ 302420 w 4035853"/>
              <a:gd name="connsiteY4" fmla="*/ 2936082 h 2936090"/>
              <a:gd name="connsiteX5" fmla="*/ 166660 w 4035853"/>
              <a:gd name="connsiteY5" fmla="*/ 2695594 h 2936090"/>
              <a:gd name="connsiteX6" fmla="*/ 0 w 4035853"/>
              <a:gd name="connsiteY6" fmla="*/ 2697096 h 2936090"/>
              <a:gd name="connsiteX7" fmla="*/ 0 w 4035853"/>
              <a:gd name="connsiteY7" fmla="*/ 0 h 2936090"/>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696556 h 2936082"/>
              <a:gd name="connsiteX4" fmla="*/ 302420 w 4035853"/>
              <a:gd name="connsiteY4" fmla="*/ 2936082 h 2936082"/>
              <a:gd name="connsiteX5" fmla="*/ 166660 w 4035853"/>
              <a:gd name="connsiteY5" fmla="*/ 2695594 h 2936082"/>
              <a:gd name="connsiteX6" fmla="*/ 0 w 4035853"/>
              <a:gd name="connsiteY6" fmla="*/ 2697096 h 2936082"/>
              <a:gd name="connsiteX7" fmla="*/ 0 w 4035853"/>
              <a:gd name="connsiteY7" fmla="*/ 0 h 2936082"/>
              <a:gd name="connsiteX0" fmla="*/ 0 w 4035853"/>
              <a:gd name="connsiteY0" fmla="*/ 0 h 2967038"/>
              <a:gd name="connsiteX1" fmla="*/ 4035853 w 4035853"/>
              <a:gd name="connsiteY1" fmla="*/ 0 h 2967038"/>
              <a:gd name="connsiteX2" fmla="*/ 4035853 w 4035853"/>
              <a:gd name="connsiteY2" fmla="*/ 2697096 h 2967038"/>
              <a:gd name="connsiteX3" fmla="*/ 431848 w 4035853"/>
              <a:gd name="connsiteY3" fmla="*/ 2696556 h 2967038"/>
              <a:gd name="connsiteX4" fmla="*/ 300039 w 4035853"/>
              <a:gd name="connsiteY4" fmla="*/ 2967038 h 2967038"/>
              <a:gd name="connsiteX5" fmla="*/ 166660 w 4035853"/>
              <a:gd name="connsiteY5" fmla="*/ 2695594 h 2967038"/>
              <a:gd name="connsiteX6" fmla="*/ 0 w 4035853"/>
              <a:gd name="connsiteY6" fmla="*/ 2697096 h 2967038"/>
              <a:gd name="connsiteX7" fmla="*/ 0 w 4035853"/>
              <a:gd name="connsiteY7" fmla="*/ 0 h 2967038"/>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54811 w 4035853"/>
              <a:gd name="connsiteY5" fmla="*/ 2695594 h 2933700"/>
              <a:gd name="connsiteX6" fmla="*/ 0 w 4035853"/>
              <a:gd name="connsiteY6" fmla="*/ 2697096 h 2933700"/>
              <a:gd name="connsiteX7" fmla="*/ 0 w 4035853"/>
              <a:gd name="connsiteY7" fmla="*/ 0 h 2933700"/>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7253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4125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1325"/>
              <a:gd name="connsiteX1" fmla="*/ 4035853 w 4035853"/>
              <a:gd name="connsiteY1" fmla="*/ 0 h 2941325"/>
              <a:gd name="connsiteX2" fmla="*/ 4035853 w 4035853"/>
              <a:gd name="connsiteY2" fmla="*/ 2697096 h 2941325"/>
              <a:gd name="connsiteX3" fmla="*/ 431848 w 4035853"/>
              <a:gd name="connsiteY3" fmla="*/ 2696556 h 2941325"/>
              <a:gd name="connsiteX4" fmla="*/ 334149 w 4035853"/>
              <a:gd name="connsiteY4" fmla="*/ 2895599 h 2941325"/>
              <a:gd name="connsiteX5" fmla="*/ 295311 w 4035853"/>
              <a:gd name="connsiteY5" fmla="*/ 2940844 h 2941325"/>
              <a:gd name="connsiteX6" fmla="*/ 260684 w 4035853"/>
              <a:gd name="connsiteY6" fmla="*/ 2893218 h 2941325"/>
              <a:gd name="connsiteX7" fmla="*/ 154811 w 4035853"/>
              <a:gd name="connsiteY7" fmla="*/ 2695594 h 2941325"/>
              <a:gd name="connsiteX8" fmla="*/ 0 w 4035853"/>
              <a:gd name="connsiteY8" fmla="*/ 2697096 h 2941325"/>
              <a:gd name="connsiteX9" fmla="*/ 0 w 4035853"/>
              <a:gd name="connsiteY9" fmla="*/ 0 h 2941325"/>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4811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30005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48969"/>
              <a:gd name="connsiteX1" fmla="*/ 4035853 w 4035853"/>
              <a:gd name="connsiteY1" fmla="*/ 0 h 2948969"/>
              <a:gd name="connsiteX2" fmla="*/ 4035853 w 4035853"/>
              <a:gd name="connsiteY2" fmla="*/ 2697096 h 2948969"/>
              <a:gd name="connsiteX3" fmla="*/ 431848 w 4035853"/>
              <a:gd name="connsiteY3" fmla="*/ 2696556 h 2948969"/>
              <a:gd name="connsiteX4" fmla="*/ 334149 w 4035853"/>
              <a:gd name="connsiteY4" fmla="*/ 2895599 h 2948969"/>
              <a:gd name="connsiteX5" fmla="*/ 300051 w 4035853"/>
              <a:gd name="connsiteY5" fmla="*/ 2938463 h 2948969"/>
              <a:gd name="connsiteX6" fmla="*/ 260684 w 4035853"/>
              <a:gd name="connsiteY6" fmla="*/ 2893218 h 2948969"/>
              <a:gd name="connsiteX7" fmla="*/ 159550 w 4035853"/>
              <a:gd name="connsiteY7" fmla="*/ 2695594 h 2948969"/>
              <a:gd name="connsiteX8" fmla="*/ 0 w 4035853"/>
              <a:gd name="connsiteY8" fmla="*/ 2697096 h 2948969"/>
              <a:gd name="connsiteX9" fmla="*/ 0 w 4035853"/>
              <a:gd name="connsiteY9" fmla="*/ 0 h 2948969"/>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602"/>
              <a:gd name="connsiteX1" fmla="*/ 4035853 w 4035853"/>
              <a:gd name="connsiteY1" fmla="*/ 0 h 2938602"/>
              <a:gd name="connsiteX2" fmla="*/ 4035853 w 4035853"/>
              <a:gd name="connsiteY2" fmla="*/ 2697096 h 2938602"/>
              <a:gd name="connsiteX3" fmla="*/ 431848 w 4035853"/>
              <a:gd name="connsiteY3" fmla="*/ 2696556 h 2938602"/>
              <a:gd name="connsiteX4" fmla="*/ 334149 w 4035853"/>
              <a:gd name="connsiteY4" fmla="*/ 2895599 h 2938602"/>
              <a:gd name="connsiteX5" fmla="*/ 300051 w 4035853"/>
              <a:gd name="connsiteY5" fmla="*/ 2938463 h 2938602"/>
              <a:gd name="connsiteX6" fmla="*/ 260684 w 4035853"/>
              <a:gd name="connsiteY6" fmla="*/ 2893218 h 2938602"/>
              <a:gd name="connsiteX7" fmla="*/ 159550 w 4035853"/>
              <a:gd name="connsiteY7" fmla="*/ 2695594 h 2938602"/>
              <a:gd name="connsiteX8" fmla="*/ 0 w 4035853"/>
              <a:gd name="connsiteY8" fmla="*/ 2697096 h 2938602"/>
              <a:gd name="connsiteX9" fmla="*/ 0 w 4035853"/>
              <a:gd name="connsiteY9" fmla="*/ 0 h 2938602"/>
              <a:gd name="connsiteX0" fmla="*/ 0 w 4063711"/>
              <a:gd name="connsiteY0" fmla="*/ 0 h 3787688"/>
              <a:gd name="connsiteX1" fmla="*/ 4063711 w 4063711"/>
              <a:gd name="connsiteY1" fmla="*/ 849086 h 3787688"/>
              <a:gd name="connsiteX2" fmla="*/ 4063711 w 4063711"/>
              <a:gd name="connsiteY2" fmla="*/ 3546182 h 3787688"/>
              <a:gd name="connsiteX3" fmla="*/ 459706 w 4063711"/>
              <a:gd name="connsiteY3" fmla="*/ 3545642 h 3787688"/>
              <a:gd name="connsiteX4" fmla="*/ 362007 w 4063711"/>
              <a:gd name="connsiteY4" fmla="*/ 3744685 h 3787688"/>
              <a:gd name="connsiteX5" fmla="*/ 327909 w 4063711"/>
              <a:gd name="connsiteY5" fmla="*/ 3787549 h 3787688"/>
              <a:gd name="connsiteX6" fmla="*/ 288542 w 4063711"/>
              <a:gd name="connsiteY6" fmla="*/ 3742304 h 3787688"/>
              <a:gd name="connsiteX7" fmla="*/ 187408 w 4063711"/>
              <a:gd name="connsiteY7" fmla="*/ 3544680 h 3787688"/>
              <a:gd name="connsiteX8" fmla="*/ 27858 w 4063711"/>
              <a:gd name="connsiteY8" fmla="*/ 3546182 h 3787688"/>
              <a:gd name="connsiteX9" fmla="*/ 0 w 4063711"/>
              <a:gd name="connsiteY9" fmla="*/ 0 h 3787688"/>
              <a:gd name="connsiteX0" fmla="*/ 0 w 4063711"/>
              <a:gd name="connsiteY0" fmla="*/ 0 h 3787688"/>
              <a:gd name="connsiteX1" fmla="*/ 4063711 w 4063711"/>
              <a:gd name="connsiteY1" fmla="*/ 37323 h 3787688"/>
              <a:gd name="connsiteX2" fmla="*/ 4063711 w 4063711"/>
              <a:gd name="connsiteY2" fmla="*/ 3546182 h 3787688"/>
              <a:gd name="connsiteX3" fmla="*/ 459706 w 4063711"/>
              <a:gd name="connsiteY3" fmla="*/ 3545642 h 3787688"/>
              <a:gd name="connsiteX4" fmla="*/ 362007 w 4063711"/>
              <a:gd name="connsiteY4" fmla="*/ 3744685 h 3787688"/>
              <a:gd name="connsiteX5" fmla="*/ 327909 w 4063711"/>
              <a:gd name="connsiteY5" fmla="*/ 3787549 h 3787688"/>
              <a:gd name="connsiteX6" fmla="*/ 288542 w 4063711"/>
              <a:gd name="connsiteY6" fmla="*/ 3742304 h 3787688"/>
              <a:gd name="connsiteX7" fmla="*/ 187408 w 4063711"/>
              <a:gd name="connsiteY7" fmla="*/ 3544680 h 3787688"/>
              <a:gd name="connsiteX8" fmla="*/ 27858 w 4063711"/>
              <a:gd name="connsiteY8" fmla="*/ 3546182 h 3787688"/>
              <a:gd name="connsiteX9" fmla="*/ 0 w 4063711"/>
              <a:gd name="connsiteY9" fmla="*/ 0 h 3787688"/>
              <a:gd name="connsiteX0" fmla="*/ 0 w 4045138"/>
              <a:gd name="connsiteY0" fmla="*/ 0 h 3759696"/>
              <a:gd name="connsiteX1" fmla="*/ 4045138 w 4045138"/>
              <a:gd name="connsiteY1" fmla="*/ 9331 h 3759696"/>
              <a:gd name="connsiteX2" fmla="*/ 4045138 w 4045138"/>
              <a:gd name="connsiteY2" fmla="*/ 3518190 h 3759696"/>
              <a:gd name="connsiteX3" fmla="*/ 441133 w 4045138"/>
              <a:gd name="connsiteY3" fmla="*/ 3517650 h 3759696"/>
              <a:gd name="connsiteX4" fmla="*/ 343434 w 4045138"/>
              <a:gd name="connsiteY4" fmla="*/ 3716693 h 3759696"/>
              <a:gd name="connsiteX5" fmla="*/ 309336 w 4045138"/>
              <a:gd name="connsiteY5" fmla="*/ 3759557 h 3759696"/>
              <a:gd name="connsiteX6" fmla="*/ 269969 w 4045138"/>
              <a:gd name="connsiteY6" fmla="*/ 3714312 h 3759696"/>
              <a:gd name="connsiteX7" fmla="*/ 168835 w 4045138"/>
              <a:gd name="connsiteY7" fmla="*/ 3516688 h 3759696"/>
              <a:gd name="connsiteX8" fmla="*/ 9285 w 4045138"/>
              <a:gd name="connsiteY8" fmla="*/ 3518190 h 3759696"/>
              <a:gd name="connsiteX9" fmla="*/ 0 w 4045138"/>
              <a:gd name="connsiteY9" fmla="*/ 0 h 375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5138" h="3759696">
                <a:moveTo>
                  <a:pt x="0" y="0"/>
                </a:moveTo>
                <a:lnTo>
                  <a:pt x="4045138" y="9331"/>
                </a:lnTo>
                <a:lnTo>
                  <a:pt x="4045138" y="3518190"/>
                </a:lnTo>
                <a:lnTo>
                  <a:pt x="441133" y="3517650"/>
                </a:lnTo>
                <a:cubicBezTo>
                  <a:pt x="407164" y="3591215"/>
                  <a:pt x="353155" y="3696220"/>
                  <a:pt x="343434" y="3716693"/>
                </a:cubicBezTo>
                <a:cubicBezTo>
                  <a:pt x="333713" y="3737166"/>
                  <a:pt x="331059" y="3757573"/>
                  <a:pt x="309336" y="3759557"/>
                </a:cubicBezTo>
                <a:cubicBezTo>
                  <a:pt x="287613" y="3761541"/>
                  <a:pt x="285091" y="3742090"/>
                  <a:pt x="269969" y="3714312"/>
                </a:cubicBezTo>
                <a:cubicBezTo>
                  <a:pt x="254847" y="3686534"/>
                  <a:pt x="195297" y="3573188"/>
                  <a:pt x="168835" y="3516688"/>
                </a:cubicBezTo>
                <a:lnTo>
                  <a:pt x="9285" y="3518190"/>
                </a:lnTo>
                <a:lnTo>
                  <a:pt x="0" y="0"/>
                </a:lnTo>
                <a:close/>
              </a:path>
            </a:pathLst>
          </a:custGeom>
        </p:spPr>
        <p:txBody>
          <a:bodyPr anchor="ctr" anchorCtr="1"/>
          <a:lstStyle>
            <a:lvl1pPr marL="0" indent="0">
              <a:buNone/>
              <a:defRPr>
                <a:solidFill>
                  <a:schemeClr val="tx1"/>
                </a:solidFill>
              </a:defRPr>
            </a:lvl1pPr>
          </a:lstStyle>
          <a:p>
            <a:r>
              <a:rPr lang="en-CA"/>
              <a:t>Drag picture to placeholder or click icon to add</a:t>
            </a:r>
            <a:endParaRPr lang="en-US" dirty="0"/>
          </a:p>
        </p:txBody>
      </p:sp>
      <p:sp>
        <p:nvSpPr>
          <p:cNvPr id="2" name="Rectangle 1">
            <a:extLst>
              <a:ext uri="{FF2B5EF4-FFF2-40B4-BE49-F238E27FC236}">
                <a16:creationId xmlns:a16="http://schemas.microsoft.com/office/drawing/2014/main" id="{3BB4E01D-D1EB-F35F-0594-D6C40EEF892A}"/>
              </a:ext>
            </a:extLst>
          </p:cNvPr>
          <p:cNvSpPr/>
          <p:nvPr userDrawn="1"/>
        </p:nvSpPr>
        <p:spPr>
          <a:xfrm>
            <a:off x="10363200" y="6172200"/>
            <a:ext cx="1447800"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3211294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96874" y="5455427"/>
            <a:ext cx="4365508" cy="553998"/>
          </a:xfrm>
          <a:prstGeom prst="rect">
            <a:avLst/>
          </a:prstGeom>
          <a:noFill/>
        </p:spPr>
        <p:txBody>
          <a:bodyPr wrap="square" rtlCol="0">
            <a:spAutoFit/>
          </a:bodyPr>
          <a:lstStyle/>
          <a:p>
            <a:r>
              <a:rPr lang="en-US" sz="3000" b="1" dirty="0">
                <a:solidFill>
                  <a:schemeClr val="tx2"/>
                </a:solidFill>
                <a:latin typeface="+mj-lt"/>
              </a:rPr>
              <a:t>THANK</a:t>
            </a:r>
            <a:r>
              <a:rPr lang="en-US" sz="3000" b="1" baseline="0" dirty="0">
                <a:solidFill>
                  <a:schemeClr val="tx2"/>
                </a:solidFill>
                <a:latin typeface="+mj-lt"/>
              </a:rPr>
              <a:t> YOU!</a:t>
            </a:r>
            <a:endParaRPr lang="en-US" sz="3000" b="1" dirty="0">
              <a:solidFill>
                <a:schemeClr val="tx2"/>
              </a:solidFill>
              <a:latin typeface="+mj-lt"/>
            </a:endParaRPr>
          </a:p>
        </p:txBody>
      </p:sp>
      <p:sp>
        <p:nvSpPr>
          <p:cNvPr id="8" name="Picture Placeholder 2"/>
          <p:cNvSpPr>
            <a:spLocks noGrp="1"/>
          </p:cNvSpPr>
          <p:nvPr>
            <p:ph type="pic" sz="quarter" idx="11"/>
          </p:nvPr>
        </p:nvSpPr>
        <p:spPr>
          <a:xfrm>
            <a:off x="0" y="-2766"/>
            <a:ext cx="12192000" cy="5377641"/>
          </a:xfrm>
          <a:custGeom>
            <a:avLst/>
            <a:gdLst>
              <a:gd name="connsiteX0" fmla="*/ 0 w 9144000"/>
              <a:gd name="connsiteY0" fmla="*/ 0 h 3783806"/>
              <a:gd name="connsiteX1" fmla="*/ 9144000 w 9144000"/>
              <a:gd name="connsiteY1" fmla="*/ 0 h 3783806"/>
              <a:gd name="connsiteX2" fmla="*/ 9144000 w 9144000"/>
              <a:gd name="connsiteY2" fmla="*/ 3783806 h 3783806"/>
              <a:gd name="connsiteX3" fmla="*/ 0 w 9144000"/>
              <a:gd name="connsiteY3" fmla="*/ 3783806 h 3783806"/>
              <a:gd name="connsiteX4" fmla="*/ 0 w 9144000"/>
              <a:gd name="connsiteY4" fmla="*/ 0 h 3783806"/>
              <a:gd name="connsiteX0" fmla="*/ 0 w 9144000"/>
              <a:gd name="connsiteY0" fmla="*/ 0 h 3783806"/>
              <a:gd name="connsiteX1" fmla="*/ 9144000 w 9144000"/>
              <a:gd name="connsiteY1" fmla="*/ 0 h 3783806"/>
              <a:gd name="connsiteX2" fmla="*/ 9144000 w 9144000"/>
              <a:gd name="connsiteY2" fmla="*/ 3783806 h 3783806"/>
              <a:gd name="connsiteX3" fmla="*/ 723900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692944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692944 w 9144000"/>
              <a:gd name="connsiteY4" fmla="*/ 3781425 h 3783806"/>
              <a:gd name="connsiteX5" fmla="*/ 0 w 9144000"/>
              <a:gd name="connsiteY5" fmla="*/ 3783806 h 3783806"/>
              <a:gd name="connsiteX6" fmla="*/ 0 w 9144000"/>
              <a:gd name="connsiteY6"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821531 w 9144000"/>
              <a:gd name="connsiteY4" fmla="*/ 3779044 h 3783806"/>
              <a:gd name="connsiteX5" fmla="*/ 692944 w 9144000"/>
              <a:gd name="connsiteY5" fmla="*/ 3781425 h 3783806"/>
              <a:gd name="connsiteX6" fmla="*/ 0 w 9144000"/>
              <a:gd name="connsiteY6" fmla="*/ 3783806 h 3783806"/>
              <a:gd name="connsiteX7" fmla="*/ 0 w 9144000"/>
              <a:gd name="connsiteY7" fmla="*/ 0 h 3783806"/>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44"/>
              <a:gd name="connsiteX1" fmla="*/ 9144000 w 9144000"/>
              <a:gd name="connsiteY1" fmla="*/ 0 h 4024344"/>
              <a:gd name="connsiteX2" fmla="*/ 9144000 w 9144000"/>
              <a:gd name="connsiteY2" fmla="*/ 3783806 h 4024344"/>
              <a:gd name="connsiteX3" fmla="*/ 954881 w 9144000"/>
              <a:gd name="connsiteY3" fmla="*/ 3779044 h 4024344"/>
              <a:gd name="connsiteX4" fmla="*/ 826293 w 9144000"/>
              <a:gd name="connsiteY4" fmla="*/ 4024313 h 4024344"/>
              <a:gd name="connsiteX5" fmla="*/ 692944 w 9144000"/>
              <a:gd name="connsiteY5" fmla="*/ 3781425 h 4024344"/>
              <a:gd name="connsiteX6" fmla="*/ 0 w 9144000"/>
              <a:gd name="connsiteY6" fmla="*/ 3783806 h 4024344"/>
              <a:gd name="connsiteX7" fmla="*/ 0 w 9144000"/>
              <a:gd name="connsiteY7" fmla="*/ 0 h 4024344"/>
              <a:gd name="connsiteX0" fmla="*/ 0 w 9144000"/>
              <a:gd name="connsiteY0" fmla="*/ 0 h 4024665"/>
              <a:gd name="connsiteX1" fmla="*/ 9144000 w 9144000"/>
              <a:gd name="connsiteY1" fmla="*/ 0 h 4024665"/>
              <a:gd name="connsiteX2" fmla="*/ 9144000 w 9144000"/>
              <a:gd name="connsiteY2" fmla="*/ 3783806 h 4024665"/>
              <a:gd name="connsiteX3" fmla="*/ 954881 w 9144000"/>
              <a:gd name="connsiteY3" fmla="*/ 3779044 h 4024665"/>
              <a:gd name="connsiteX4" fmla="*/ 826293 w 9144000"/>
              <a:gd name="connsiteY4" fmla="*/ 4024313 h 4024665"/>
              <a:gd name="connsiteX5" fmla="*/ 692944 w 9144000"/>
              <a:gd name="connsiteY5" fmla="*/ 3781425 h 4024665"/>
              <a:gd name="connsiteX6" fmla="*/ 0 w 9144000"/>
              <a:gd name="connsiteY6" fmla="*/ 3783806 h 4024665"/>
              <a:gd name="connsiteX7" fmla="*/ 0 w 9144000"/>
              <a:gd name="connsiteY7" fmla="*/ 0 h 4024665"/>
              <a:gd name="connsiteX0" fmla="*/ 0 w 9144000"/>
              <a:gd name="connsiteY0" fmla="*/ 0 h 4024519"/>
              <a:gd name="connsiteX1" fmla="*/ 9144000 w 9144000"/>
              <a:gd name="connsiteY1" fmla="*/ 0 h 4024519"/>
              <a:gd name="connsiteX2" fmla="*/ 9144000 w 9144000"/>
              <a:gd name="connsiteY2" fmla="*/ 3783806 h 4024519"/>
              <a:gd name="connsiteX3" fmla="*/ 954881 w 9144000"/>
              <a:gd name="connsiteY3" fmla="*/ 3779044 h 4024519"/>
              <a:gd name="connsiteX4" fmla="*/ 826293 w 9144000"/>
              <a:gd name="connsiteY4" fmla="*/ 4024313 h 4024519"/>
              <a:gd name="connsiteX5" fmla="*/ 692944 w 9144000"/>
              <a:gd name="connsiteY5" fmla="*/ 3781425 h 4024519"/>
              <a:gd name="connsiteX6" fmla="*/ 0 w 9144000"/>
              <a:gd name="connsiteY6" fmla="*/ 3783806 h 4024519"/>
              <a:gd name="connsiteX7" fmla="*/ 0 w 9144000"/>
              <a:gd name="connsiteY7" fmla="*/ 0 h 4024519"/>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8131"/>
              <a:gd name="connsiteX1" fmla="*/ 9144000 w 9144000"/>
              <a:gd name="connsiteY1" fmla="*/ 0 h 4028131"/>
              <a:gd name="connsiteX2" fmla="*/ 9144000 w 9144000"/>
              <a:gd name="connsiteY2" fmla="*/ 3783806 h 4028131"/>
              <a:gd name="connsiteX3" fmla="*/ 964406 w 9144000"/>
              <a:gd name="connsiteY3" fmla="*/ 3781426 h 4028131"/>
              <a:gd name="connsiteX4" fmla="*/ 826293 w 9144000"/>
              <a:gd name="connsiteY4" fmla="*/ 4024313 h 4028131"/>
              <a:gd name="connsiteX5" fmla="*/ 692944 w 9144000"/>
              <a:gd name="connsiteY5" fmla="*/ 3781425 h 4028131"/>
              <a:gd name="connsiteX6" fmla="*/ 0 w 9144000"/>
              <a:gd name="connsiteY6" fmla="*/ 3783806 h 4028131"/>
              <a:gd name="connsiteX7" fmla="*/ 0 w 9144000"/>
              <a:gd name="connsiteY7" fmla="*/ 0 h 4028131"/>
              <a:gd name="connsiteX0" fmla="*/ 0 w 9144000"/>
              <a:gd name="connsiteY0" fmla="*/ 0 h 4024412"/>
              <a:gd name="connsiteX1" fmla="*/ 9144000 w 9144000"/>
              <a:gd name="connsiteY1" fmla="*/ 0 h 4024412"/>
              <a:gd name="connsiteX2" fmla="*/ 9144000 w 9144000"/>
              <a:gd name="connsiteY2" fmla="*/ 3783806 h 4024412"/>
              <a:gd name="connsiteX3" fmla="*/ 964406 w 9144000"/>
              <a:gd name="connsiteY3" fmla="*/ 3781426 h 4024412"/>
              <a:gd name="connsiteX4" fmla="*/ 826293 w 9144000"/>
              <a:gd name="connsiteY4" fmla="*/ 4024313 h 4024412"/>
              <a:gd name="connsiteX5" fmla="*/ 692944 w 9144000"/>
              <a:gd name="connsiteY5" fmla="*/ 3781425 h 4024412"/>
              <a:gd name="connsiteX6" fmla="*/ 0 w 9144000"/>
              <a:gd name="connsiteY6" fmla="*/ 3783806 h 4024412"/>
              <a:gd name="connsiteX7" fmla="*/ 0 w 9144000"/>
              <a:gd name="connsiteY7" fmla="*/ 0 h 4024412"/>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66750 w 9144000"/>
              <a:gd name="connsiteY5" fmla="*/ 3781425 h 4024313"/>
              <a:gd name="connsiteX6" fmla="*/ 0 w 9144000"/>
              <a:gd name="connsiteY6" fmla="*/ 3783806 h 4024313"/>
              <a:gd name="connsiteX7" fmla="*/ 0 w 9144000"/>
              <a:gd name="connsiteY7" fmla="*/ 0 h 4024313"/>
              <a:gd name="connsiteX0" fmla="*/ 0 w 9144000"/>
              <a:gd name="connsiteY0" fmla="*/ 0 h 4024316"/>
              <a:gd name="connsiteX1" fmla="*/ 9144000 w 9144000"/>
              <a:gd name="connsiteY1" fmla="*/ 0 h 4024316"/>
              <a:gd name="connsiteX2" fmla="*/ 9144000 w 9144000"/>
              <a:gd name="connsiteY2" fmla="*/ 3783806 h 4024316"/>
              <a:gd name="connsiteX3" fmla="*/ 945356 w 9144000"/>
              <a:gd name="connsiteY3" fmla="*/ 3786189 h 4024316"/>
              <a:gd name="connsiteX4" fmla="*/ 826293 w 9144000"/>
              <a:gd name="connsiteY4" fmla="*/ 4024313 h 4024316"/>
              <a:gd name="connsiteX5" fmla="*/ 666750 w 9144000"/>
              <a:gd name="connsiteY5" fmla="*/ 3781425 h 4024316"/>
              <a:gd name="connsiteX6" fmla="*/ 0 w 9144000"/>
              <a:gd name="connsiteY6" fmla="*/ 3783806 h 4024316"/>
              <a:gd name="connsiteX7" fmla="*/ 0 w 9144000"/>
              <a:gd name="connsiteY7" fmla="*/ 0 h 4024316"/>
              <a:gd name="connsiteX0" fmla="*/ 0 w 9144000"/>
              <a:gd name="connsiteY0" fmla="*/ 0 h 4029078"/>
              <a:gd name="connsiteX1" fmla="*/ 9144000 w 9144000"/>
              <a:gd name="connsiteY1" fmla="*/ 0 h 4029078"/>
              <a:gd name="connsiteX2" fmla="*/ 9144000 w 9144000"/>
              <a:gd name="connsiteY2" fmla="*/ 3783806 h 4029078"/>
              <a:gd name="connsiteX3" fmla="*/ 945356 w 9144000"/>
              <a:gd name="connsiteY3" fmla="*/ 3786189 h 4029078"/>
              <a:gd name="connsiteX4" fmla="*/ 809624 w 9144000"/>
              <a:gd name="connsiteY4" fmla="*/ 4029075 h 4029078"/>
              <a:gd name="connsiteX5" fmla="*/ 666750 w 9144000"/>
              <a:gd name="connsiteY5" fmla="*/ 3781425 h 4029078"/>
              <a:gd name="connsiteX6" fmla="*/ 0 w 9144000"/>
              <a:gd name="connsiteY6" fmla="*/ 3783806 h 4029078"/>
              <a:gd name="connsiteX7" fmla="*/ 0 w 9144000"/>
              <a:gd name="connsiteY7" fmla="*/ 0 h 4029078"/>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39816"/>
              <a:gd name="connsiteX1" fmla="*/ 9144000 w 9144000"/>
              <a:gd name="connsiteY1" fmla="*/ 0 h 4039816"/>
              <a:gd name="connsiteX2" fmla="*/ 9144000 w 9144000"/>
              <a:gd name="connsiteY2" fmla="*/ 3783806 h 4039816"/>
              <a:gd name="connsiteX3" fmla="*/ 945356 w 9144000"/>
              <a:gd name="connsiteY3" fmla="*/ 3786189 h 4039816"/>
              <a:gd name="connsiteX4" fmla="*/ 854869 w 9144000"/>
              <a:gd name="connsiteY4" fmla="*/ 3974305 h 4039816"/>
              <a:gd name="connsiteX5" fmla="*/ 809624 w 9144000"/>
              <a:gd name="connsiteY5" fmla="*/ 4029075 h 4039816"/>
              <a:gd name="connsiteX6" fmla="*/ 666750 w 9144000"/>
              <a:gd name="connsiteY6" fmla="*/ 3781425 h 4039816"/>
              <a:gd name="connsiteX7" fmla="*/ 0 w 9144000"/>
              <a:gd name="connsiteY7" fmla="*/ 3783806 h 4039816"/>
              <a:gd name="connsiteX8" fmla="*/ 0 w 9144000"/>
              <a:gd name="connsiteY8" fmla="*/ 0 h 4039816"/>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88634"/>
              <a:gd name="connsiteX1" fmla="*/ 9144000 w 9144000"/>
              <a:gd name="connsiteY1" fmla="*/ 0 h 4088634"/>
              <a:gd name="connsiteX2" fmla="*/ 9144000 w 9144000"/>
              <a:gd name="connsiteY2" fmla="*/ 3783806 h 4088634"/>
              <a:gd name="connsiteX3" fmla="*/ 945356 w 9144000"/>
              <a:gd name="connsiteY3" fmla="*/ 3786189 h 4088634"/>
              <a:gd name="connsiteX4" fmla="*/ 850106 w 9144000"/>
              <a:gd name="connsiteY4" fmla="*/ 3974305 h 4088634"/>
              <a:gd name="connsiteX5" fmla="*/ 809624 w 9144000"/>
              <a:gd name="connsiteY5" fmla="*/ 4088606 h 4088634"/>
              <a:gd name="connsiteX6" fmla="*/ 766763 w 9144000"/>
              <a:gd name="connsiteY6" fmla="*/ 3983830 h 4088634"/>
              <a:gd name="connsiteX7" fmla="*/ 666750 w 9144000"/>
              <a:gd name="connsiteY7" fmla="*/ 3781425 h 4088634"/>
              <a:gd name="connsiteX8" fmla="*/ 0 w 9144000"/>
              <a:gd name="connsiteY8" fmla="*/ 3783806 h 4088634"/>
              <a:gd name="connsiteX9" fmla="*/ 0 w 9144000"/>
              <a:gd name="connsiteY9" fmla="*/ 0 h 4088634"/>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14386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02480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9570"/>
              <a:gd name="connsiteX1" fmla="*/ 9144000 w 9144000"/>
              <a:gd name="connsiteY1" fmla="*/ 0 h 4099570"/>
              <a:gd name="connsiteX2" fmla="*/ 9144000 w 9144000"/>
              <a:gd name="connsiteY2" fmla="*/ 3783806 h 4099570"/>
              <a:gd name="connsiteX3" fmla="*/ 945356 w 9144000"/>
              <a:gd name="connsiteY3" fmla="*/ 3786189 h 4099570"/>
              <a:gd name="connsiteX4" fmla="*/ 850106 w 9144000"/>
              <a:gd name="connsiteY4" fmla="*/ 3974305 h 4099570"/>
              <a:gd name="connsiteX5" fmla="*/ 802480 w 9144000"/>
              <a:gd name="connsiteY5" fmla="*/ 4098131 h 4099570"/>
              <a:gd name="connsiteX6" fmla="*/ 766763 w 9144000"/>
              <a:gd name="connsiteY6" fmla="*/ 3983830 h 4099570"/>
              <a:gd name="connsiteX7" fmla="*/ 666750 w 9144000"/>
              <a:gd name="connsiteY7" fmla="*/ 3781425 h 4099570"/>
              <a:gd name="connsiteX8" fmla="*/ 0 w 9144000"/>
              <a:gd name="connsiteY8" fmla="*/ 3783806 h 4099570"/>
              <a:gd name="connsiteX9" fmla="*/ 0 w 9144000"/>
              <a:gd name="connsiteY9" fmla="*/ 0 h 4099570"/>
              <a:gd name="connsiteX0" fmla="*/ 0 w 9144000"/>
              <a:gd name="connsiteY0" fmla="*/ 0 h 4098135"/>
              <a:gd name="connsiteX1" fmla="*/ 9144000 w 9144000"/>
              <a:gd name="connsiteY1" fmla="*/ 0 h 4098135"/>
              <a:gd name="connsiteX2" fmla="*/ 9144000 w 9144000"/>
              <a:gd name="connsiteY2" fmla="*/ 3783806 h 4098135"/>
              <a:gd name="connsiteX3" fmla="*/ 945356 w 9144000"/>
              <a:gd name="connsiteY3" fmla="*/ 3786189 h 4098135"/>
              <a:gd name="connsiteX4" fmla="*/ 850106 w 9144000"/>
              <a:gd name="connsiteY4" fmla="*/ 3974305 h 4098135"/>
              <a:gd name="connsiteX5" fmla="*/ 802480 w 9144000"/>
              <a:gd name="connsiteY5" fmla="*/ 4098131 h 4098135"/>
              <a:gd name="connsiteX6" fmla="*/ 766763 w 9144000"/>
              <a:gd name="connsiteY6" fmla="*/ 3983830 h 4098135"/>
              <a:gd name="connsiteX7" fmla="*/ 666750 w 9144000"/>
              <a:gd name="connsiteY7" fmla="*/ 3781425 h 4098135"/>
              <a:gd name="connsiteX8" fmla="*/ 0 w 9144000"/>
              <a:gd name="connsiteY8" fmla="*/ 3783806 h 4098135"/>
              <a:gd name="connsiteX9" fmla="*/ 0 w 9144000"/>
              <a:gd name="connsiteY9" fmla="*/ 0 h 4098135"/>
              <a:gd name="connsiteX0" fmla="*/ 0 w 9144000"/>
              <a:gd name="connsiteY0" fmla="*/ 0 h 4100517"/>
              <a:gd name="connsiteX1" fmla="*/ 9144000 w 9144000"/>
              <a:gd name="connsiteY1" fmla="*/ 0 h 4100517"/>
              <a:gd name="connsiteX2" fmla="*/ 9144000 w 9144000"/>
              <a:gd name="connsiteY2" fmla="*/ 3783806 h 4100517"/>
              <a:gd name="connsiteX3" fmla="*/ 945356 w 9144000"/>
              <a:gd name="connsiteY3" fmla="*/ 3786189 h 4100517"/>
              <a:gd name="connsiteX4" fmla="*/ 850106 w 9144000"/>
              <a:gd name="connsiteY4" fmla="*/ 3974305 h 4100517"/>
              <a:gd name="connsiteX5" fmla="*/ 816767 w 9144000"/>
              <a:gd name="connsiteY5" fmla="*/ 4100513 h 4100517"/>
              <a:gd name="connsiteX6" fmla="*/ 766763 w 9144000"/>
              <a:gd name="connsiteY6" fmla="*/ 3983830 h 4100517"/>
              <a:gd name="connsiteX7" fmla="*/ 666750 w 9144000"/>
              <a:gd name="connsiteY7" fmla="*/ 3781425 h 4100517"/>
              <a:gd name="connsiteX8" fmla="*/ 0 w 9144000"/>
              <a:gd name="connsiteY8" fmla="*/ 3783806 h 4100517"/>
              <a:gd name="connsiteX9" fmla="*/ 0 w 9144000"/>
              <a:gd name="connsiteY9" fmla="*/ 0 h 4100517"/>
              <a:gd name="connsiteX0" fmla="*/ 0 w 9144000"/>
              <a:gd name="connsiteY0" fmla="*/ 0 h 4021977"/>
              <a:gd name="connsiteX1" fmla="*/ 9144000 w 9144000"/>
              <a:gd name="connsiteY1" fmla="*/ 0 h 4021977"/>
              <a:gd name="connsiteX2" fmla="*/ 9144000 w 9144000"/>
              <a:gd name="connsiteY2" fmla="*/ 3783806 h 4021977"/>
              <a:gd name="connsiteX3" fmla="*/ 945356 w 9144000"/>
              <a:gd name="connsiteY3" fmla="*/ 3786189 h 4021977"/>
              <a:gd name="connsiteX4" fmla="*/ 850106 w 9144000"/>
              <a:gd name="connsiteY4" fmla="*/ 3974305 h 4021977"/>
              <a:gd name="connsiteX5" fmla="*/ 807242 w 9144000"/>
              <a:gd name="connsiteY5" fmla="*/ 4021931 h 4021977"/>
              <a:gd name="connsiteX6" fmla="*/ 766763 w 9144000"/>
              <a:gd name="connsiteY6" fmla="*/ 3983830 h 4021977"/>
              <a:gd name="connsiteX7" fmla="*/ 666750 w 9144000"/>
              <a:gd name="connsiteY7" fmla="*/ 3781425 h 4021977"/>
              <a:gd name="connsiteX8" fmla="*/ 0 w 9144000"/>
              <a:gd name="connsiteY8" fmla="*/ 3783806 h 4021977"/>
              <a:gd name="connsiteX9" fmla="*/ 0 w 9144000"/>
              <a:gd name="connsiteY9" fmla="*/ 0 h 4021977"/>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4744"/>
              <a:gd name="connsiteX1" fmla="*/ 9144000 w 9144000"/>
              <a:gd name="connsiteY1" fmla="*/ 0 h 4024744"/>
              <a:gd name="connsiteX2" fmla="*/ 9144000 w 9144000"/>
              <a:gd name="connsiteY2" fmla="*/ 3783806 h 4024744"/>
              <a:gd name="connsiteX3" fmla="*/ 945356 w 9144000"/>
              <a:gd name="connsiteY3" fmla="*/ 3786189 h 4024744"/>
              <a:gd name="connsiteX4" fmla="*/ 850106 w 9144000"/>
              <a:gd name="connsiteY4" fmla="*/ 3974305 h 4024744"/>
              <a:gd name="connsiteX5" fmla="*/ 804860 w 9144000"/>
              <a:gd name="connsiteY5" fmla="*/ 4024313 h 4024744"/>
              <a:gd name="connsiteX6" fmla="*/ 766763 w 9144000"/>
              <a:gd name="connsiteY6" fmla="*/ 3983830 h 4024744"/>
              <a:gd name="connsiteX7" fmla="*/ 666750 w 9144000"/>
              <a:gd name="connsiteY7" fmla="*/ 3781425 h 4024744"/>
              <a:gd name="connsiteX8" fmla="*/ 0 w 9144000"/>
              <a:gd name="connsiteY8" fmla="*/ 3783806 h 4024744"/>
              <a:gd name="connsiteX9" fmla="*/ 0 w 9144000"/>
              <a:gd name="connsiteY9" fmla="*/ 0 h 4024744"/>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784"/>
              <a:gd name="connsiteX1" fmla="*/ 9144000 w 9144000"/>
              <a:gd name="connsiteY1" fmla="*/ 0 h 4024784"/>
              <a:gd name="connsiteX2" fmla="*/ 9144000 w 9144000"/>
              <a:gd name="connsiteY2" fmla="*/ 3783806 h 4024784"/>
              <a:gd name="connsiteX3" fmla="*/ 945356 w 9144000"/>
              <a:gd name="connsiteY3" fmla="*/ 3786189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784"/>
              <a:gd name="connsiteX1" fmla="*/ 9144000 w 9144000"/>
              <a:gd name="connsiteY1" fmla="*/ 0 h 4024784"/>
              <a:gd name="connsiteX2" fmla="*/ 9144000 w 9144000"/>
              <a:gd name="connsiteY2" fmla="*/ 3783806 h 4024784"/>
              <a:gd name="connsiteX3" fmla="*/ 942975 w 9144000"/>
              <a:gd name="connsiteY3" fmla="*/ 3788570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870"/>
              <a:gd name="connsiteX1" fmla="*/ 9144000 w 9144000"/>
              <a:gd name="connsiteY1" fmla="*/ 0 h 4024870"/>
              <a:gd name="connsiteX2" fmla="*/ 9144000 w 9144000"/>
              <a:gd name="connsiteY2" fmla="*/ 3783806 h 4024870"/>
              <a:gd name="connsiteX3" fmla="*/ 942975 w 9144000"/>
              <a:gd name="connsiteY3" fmla="*/ 3788570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90950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4860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9330 w 9144000"/>
              <a:gd name="connsiteY0" fmla="*/ 0 h 5365540"/>
              <a:gd name="connsiteX1" fmla="*/ 9144000 w 9144000"/>
              <a:gd name="connsiteY1" fmla="*/ 1343608 h 5365540"/>
              <a:gd name="connsiteX2" fmla="*/ 9144000 w 9144000"/>
              <a:gd name="connsiteY2" fmla="*/ 5134558 h 5365540"/>
              <a:gd name="connsiteX3" fmla="*/ 940594 w 9144000"/>
              <a:gd name="connsiteY3" fmla="*/ 5129796 h 5365540"/>
              <a:gd name="connsiteX4" fmla="*/ 850106 w 9144000"/>
              <a:gd name="connsiteY4" fmla="*/ 5315532 h 5365540"/>
              <a:gd name="connsiteX5" fmla="*/ 804860 w 9144000"/>
              <a:gd name="connsiteY5" fmla="*/ 5365540 h 5365540"/>
              <a:gd name="connsiteX6" fmla="*/ 762000 w 9144000"/>
              <a:gd name="connsiteY6" fmla="*/ 5315531 h 5365540"/>
              <a:gd name="connsiteX7" fmla="*/ 669131 w 9144000"/>
              <a:gd name="connsiteY7" fmla="*/ 5129796 h 5365540"/>
              <a:gd name="connsiteX8" fmla="*/ 0 w 9144000"/>
              <a:gd name="connsiteY8" fmla="*/ 5127414 h 5365540"/>
              <a:gd name="connsiteX9" fmla="*/ 9330 w 9144000"/>
              <a:gd name="connsiteY9" fmla="*/ 0 h 5365540"/>
              <a:gd name="connsiteX0" fmla="*/ 9330 w 9144000"/>
              <a:gd name="connsiteY0" fmla="*/ 0 h 5365540"/>
              <a:gd name="connsiteX1" fmla="*/ 9144000 w 9144000"/>
              <a:gd name="connsiteY1" fmla="*/ 18661 h 5365540"/>
              <a:gd name="connsiteX2" fmla="*/ 9144000 w 9144000"/>
              <a:gd name="connsiteY2" fmla="*/ 5134558 h 5365540"/>
              <a:gd name="connsiteX3" fmla="*/ 940594 w 9144000"/>
              <a:gd name="connsiteY3" fmla="*/ 5129796 h 5365540"/>
              <a:gd name="connsiteX4" fmla="*/ 850106 w 9144000"/>
              <a:gd name="connsiteY4" fmla="*/ 5315532 h 5365540"/>
              <a:gd name="connsiteX5" fmla="*/ 804860 w 9144000"/>
              <a:gd name="connsiteY5" fmla="*/ 5365540 h 5365540"/>
              <a:gd name="connsiteX6" fmla="*/ 762000 w 9144000"/>
              <a:gd name="connsiteY6" fmla="*/ 5315531 h 5365540"/>
              <a:gd name="connsiteX7" fmla="*/ 669131 w 9144000"/>
              <a:gd name="connsiteY7" fmla="*/ 5129796 h 5365540"/>
              <a:gd name="connsiteX8" fmla="*/ 0 w 9144000"/>
              <a:gd name="connsiteY8" fmla="*/ 5127414 h 5365540"/>
              <a:gd name="connsiteX9" fmla="*/ 9330 w 9144000"/>
              <a:gd name="connsiteY9" fmla="*/ 0 h 5365540"/>
              <a:gd name="connsiteX0" fmla="*/ 9330 w 9144000"/>
              <a:gd name="connsiteY0" fmla="*/ 0 h 5365540"/>
              <a:gd name="connsiteX1" fmla="*/ 9144000 w 9144000"/>
              <a:gd name="connsiteY1" fmla="*/ 9331 h 5365540"/>
              <a:gd name="connsiteX2" fmla="*/ 9144000 w 9144000"/>
              <a:gd name="connsiteY2" fmla="*/ 5134558 h 5365540"/>
              <a:gd name="connsiteX3" fmla="*/ 940594 w 9144000"/>
              <a:gd name="connsiteY3" fmla="*/ 5129796 h 5365540"/>
              <a:gd name="connsiteX4" fmla="*/ 850106 w 9144000"/>
              <a:gd name="connsiteY4" fmla="*/ 5315532 h 5365540"/>
              <a:gd name="connsiteX5" fmla="*/ 804860 w 9144000"/>
              <a:gd name="connsiteY5" fmla="*/ 5365540 h 5365540"/>
              <a:gd name="connsiteX6" fmla="*/ 762000 w 9144000"/>
              <a:gd name="connsiteY6" fmla="*/ 5315531 h 5365540"/>
              <a:gd name="connsiteX7" fmla="*/ 669131 w 9144000"/>
              <a:gd name="connsiteY7" fmla="*/ 5129796 h 5365540"/>
              <a:gd name="connsiteX8" fmla="*/ 0 w 9144000"/>
              <a:gd name="connsiteY8" fmla="*/ 5127414 h 5365540"/>
              <a:gd name="connsiteX9" fmla="*/ 9330 w 9144000"/>
              <a:gd name="connsiteY9" fmla="*/ 0 h 5365540"/>
              <a:gd name="connsiteX0" fmla="*/ 9330 w 9144000"/>
              <a:gd name="connsiteY0" fmla="*/ 18661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9330 w 9144000"/>
              <a:gd name="connsiteY9" fmla="*/ 18661 h 5384201"/>
              <a:gd name="connsiteX0" fmla="*/ 9330 w 9144000"/>
              <a:gd name="connsiteY0" fmla="*/ 18661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9330 w 9144000"/>
              <a:gd name="connsiteY9" fmla="*/ 18661 h 5384201"/>
              <a:gd name="connsiteX0" fmla="*/ 9330 w 9144000"/>
              <a:gd name="connsiteY0" fmla="*/ 27992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9330 w 9144000"/>
              <a:gd name="connsiteY9" fmla="*/ 27992 h 5384201"/>
              <a:gd name="connsiteX0" fmla="*/ 6949 w 9144000"/>
              <a:gd name="connsiteY0" fmla="*/ 8941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6949 w 9144000"/>
              <a:gd name="connsiteY9" fmla="*/ 8941 h 5384201"/>
              <a:gd name="connsiteX0" fmla="*/ 6949 w 9144000"/>
              <a:gd name="connsiteY0" fmla="*/ 0 h 5375260"/>
              <a:gd name="connsiteX1" fmla="*/ 9144000 w 9144000"/>
              <a:gd name="connsiteY1" fmla="*/ 584 h 5375260"/>
              <a:gd name="connsiteX2" fmla="*/ 9144000 w 9144000"/>
              <a:gd name="connsiteY2" fmla="*/ 5144278 h 5375260"/>
              <a:gd name="connsiteX3" fmla="*/ 940594 w 9144000"/>
              <a:gd name="connsiteY3" fmla="*/ 5139516 h 5375260"/>
              <a:gd name="connsiteX4" fmla="*/ 850106 w 9144000"/>
              <a:gd name="connsiteY4" fmla="*/ 5325252 h 5375260"/>
              <a:gd name="connsiteX5" fmla="*/ 804860 w 9144000"/>
              <a:gd name="connsiteY5" fmla="*/ 5375260 h 5375260"/>
              <a:gd name="connsiteX6" fmla="*/ 762000 w 9144000"/>
              <a:gd name="connsiteY6" fmla="*/ 5325251 h 5375260"/>
              <a:gd name="connsiteX7" fmla="*/ 669131 w 9144000"/>
              <a:gd name="connsiteY7" fmla="*/ 5139516 h 5375260"/>
              <a:gd name="connsiteX8" fmla="*/ 0 w 9144000"/>
              <a:gd name="connsiteY8" fmla="*/ 5137134 h 5375260"/>
              <a:gd name="connsiteX9" fmla="*/ 6949 w 9144000"/>
              <a:gd name="connsiteY9" fmla="*/ 0 h 5375260"/>
              <a:gd name="connsiteX0" fmla="*/ 2186 w 9144000"/>
              <a:gd name="connsiteY0" fmla="*/ 0 h 5377641"/>
              <a:gd name="connsiteX1" fmla="*/ 9144000 w 9144000"/>
              <a:gd name="connsiteY1" fmla="*/ 2965 h 5377641"/>
              <a:gd name="connsiteX2" fmla="*/ 9144000 w 9144000"/>
              <a:gd name="connsiteY2" fmla="*/ 5146659 h 5377641"/>
              <a:gd name="connsiteX3" fmla="*/ 940594 w 9144000"/>
              <a:gd name="connsiteY3" fmla="*/ 5141897 h 5377641"/>
              <a:gd name="connsiteX4" fmla="*/ 850106 w 9144000"/>
              <a:gd name="connsiteY4" fmla="*/ 5327633 h 5377641"/>
              <a:gd name="connsiteX5" fmla="*/ 804860 w 9144000"/>
              <a:gd name="connsiteY5" fmla="*/ 5377641 h 5377641"/>
              <a:gd name="connsiteX6" fmla="*/ 762000 w 9144000"/>
              <a:gd name="connsiteY6" fmla="*/ 5327632 h 5377641"/>
              <a:gd name="connsiteX7" fmla="*/ 669131 w 9144000"/>
              <a:gd name="connsiteY7" fmla="*/ 5141897 h 5377641"/>
              <a:gd name="connsiteX8" fmla="*/ 0 w 9144000"/>
              <a:gd name="connsiteY8" fmla="*/ 5139515 h 5377641"/>
              <a:gd name="connsiteX9" fmla="*/ 2186 w 9144000"/>
              <a:gd name="connsiteY9" fmla="*/ 0 h 53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377641">
                <a:moveTo>
                  <a:pt x="2186" y="0"/>
                </a:moveTo>
                <a:lnTo>
                  <a:pt x="9144000" y="2965"/>
                </a:lnTo>
                <a:lnTo>
                  <a:pt x="9144000" y="5146659"/>
                </a:lnTo>
                <a:lnTo>
                  <a:pt x="940594" y="5141897"/>
                </a:lnTo>
                <a:cubicBezTo>
                  <a:pt x="897334" y="5226035"/>
                  <a:pt x="872728" y="5287152"/>
                  <a:pt x="850106" y="5327633"/>
                </a:cubicBezTo>
                <a:cubicBezTo>
                  <a:pt x="827484" y="5368114"/>
                  <a:pt x="819544" y="5377641"/>
                  <a:pt x="804860" y="5377641"/>
                </a:cubicBezTo>
                <a:cubicBezTo>
                  <a:pt x="790176" y="5377641"/>
                  <a:pt x="778668" y="5357001"/>
                  <a:pt x="762000" y="5327632"/>
                </a:cubicBezTo>
                <a:cubicBezTo>
                  <a:pt x="738188" y="5286357"/>
                  <a:pt x="711200" y="5232384"/>
                  <a:pt x="669131" y="5141897"/>
                </a:cubicBezTo>
                <a:lnTo>
                  <a:pt x="0" y="5139515"/>
                </a:lnTo>
                <a:cubicBezTo>
                  <a:pt x="2316" y="3427137"/>
                  <a:pt x="-130" y="1712378"/>
                  <a:pt x="2186" y="0"/>
                </a:cubicBezTo>
                <a:close/>
              </a:path>
            </a:pathLst>
          </a:custGeom>
        </p:spPr>
        <p:txBody>
          <a:bodyPr anchor="ctr" anchorCtr="0"/>
          <a:lstStyle>
            <a:lvl1pPr marL="0" indent="0" algn="ctr">
              <a:buNone/>
              <a:defRPr>
                <a:solidFill>
                  <a:schemeClr val="tx1"/>
                </a:solidFill>
              </a:defRPr>
            </a:lvl1pPr>
          </a:lstStyle>
          <a:p>
            <a:r>
              <a:rPr lang="en-CA"/>
              <a:t>Drag picture to placeholder or click icon to add</a:t>
            </a:r>
            <a:endParaRPr lang="en-US" dirty="0"/>
          </a:p>
        </p:txBody>
      </p:sp>
      <p:sp>
        <p:nvSpPr>
          <p:cNvPr id="5" name="Freeform 5">
            <a:extLst>
              <a:ext uri="{FF2B5EF4-FFF2-40B4-BE49-F238E27FC236}">
                <a16:creationId xmlns:a16="http://schemas.microsoft.com/office/drawing/2014/main" id="{1945FD4D-FAD0-4D87-B186-1185BCA994B8}"/>
              </a:ext>
            </a:extLst>
          </p:cNvPr>
          <p:cNvSpPr>
            <a:spLocks noEditPoints="1"/>
          </p:cNvSpPr>
          <p:nvPr userDrawn="1"/>
        </p:nvSpPr>
        <p:spPr bwMode="auto">
          <a:xfrm>
            <a:off x="9565381" y="5810278"/>
            <a:ext cx="201384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914308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Text">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609600" y="1268985"/>
            <a:ext cx="10972800" cy="215444"/>
          </a:xfrm>
        </p:spPr>
        <p:txBody>
          <a:bodyPr>
            <a:noAutofit/>
          </a:bodyPr>
          <a:lstStyle>
            <a:lvl1pPr marL="0" indent="0">
              <a:buNone/>
              <a:defRPr lang="en-US" sz="1400" kern="1200" dirty="0">
                <a:solidFill>
                  <a:schemeClr val="tx1"/>
                </a:solidFill>
                <a:latin typeface="+mn-lt"/>
                <a:ea typeface="+mn-ea"/>
                <a:cs typeface="+mn-cs"/>
              </a:defRPr>
            </a:lvl1pPr>
            <a:lvl2pPr marL="230188" indent="0">
              <a:buNone/>
              <a:defRPr/>
            </a:lvl2pPr>
          </a:lstStyle>
          <a:p>
            <a:pPr marL="0" lvl="0" indent="0" algn="l" defTabSz="342900" rtl="0" eaLnBrk="1" latinLnBrk="0" hangingPunct="1">
              <a:lnSpc>
                <a:spcPct val="100000"/>
              </a:lnSpc>
              <a:spcBef>
                <a:spcPts val="800"/>
              </a:spcBef>
              <a:buClr>
                <a:schemeClr val="tx2"/>
              </a:buClr>
              <a:buFont typeface="Arial"/>
              <a:buNone/>
            </a:pPr>
            <a:r>
              <a:rPr lang="en-CA"/>
              <a:t>Click to edit Master text styles</a:t>
            </a:r>
          </a:p>
        </p:txBody>
      </p:sp>
      <p:sp>
        <p:nvSpPr>
          <p:cNvPr id="9" name="Title Placeholder 1"/>
          <p:cNvSpPr>
            <a:spLocks noGrp="1"/>
          </p:cNvSpPr>
          <p:nvPr>
            <p:ph type="title"/>
          </p:nvPr>
        </p:nvSpPr>
        <p:spPr>
          <a:xfrm>
            <a:off x="609599" y="761455"/>
            <a:ext cx="10972800" cy="313932"/>
          </a:xfrm>
          <a:prstGeom prst="rect">
            <a:avLst/>
          </a:prstGeom>
        </p:spPr>
        <p:txBody>
          <a:bodyPr vert="horz" lIns="0" tIns="0" rIns="0" bIns="0" rtlCol="0" anchor="b" anchorCtr="0">
            <a:noAutofit/>
          </a:bodyPr>
          <a:lstStyle/>
          <a:p>
            <a:pPr lvl="0"/>
            <a:r>
              <a:rPr lang="en-CA"/>
              <a:t>Click to edit Master title style</a:t>
            </a:r>
            <a:endParaRPr lang="en-US" dirty="0"/>
          </a:p>
        </p:txBody>
      </p:sp>
      <p:sp>
        <p:nvSpPr>
          <p:cNvPr id="12" name="Content Placeholder 2"/>
          <p:cNvSpPr>
            <a:spLocks noGrp="1"/>
          </p:cNvSpPr>
          <p:nvPr>
            <p:ph sz="half" idx="1"/>
          </p:nvPr>
        </p:nvSpPr>
        <p:spPr>
          <a:xfrm>
            <a:off x="609600" y="1781048"/>
            <a:ext cx="3308096" cy="4276852"/>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CA"/>
              <a:t>Click to edit Master text styles</a:t>
            </a:r>
          </a:p>
          <a:p>
            <a:pPr lvl="1"/>
            <a:r>
              <a:rPr lang="en-CA"/>
              <a:t>Second level</a:t>
            </a:r>
          </a:p>
        </p:txBody>
      </p:sp>
      <p:sp>
        <p:nvSpPr>
          <p:cNvPr id="13" name="Content Placeholder 2"/>
          <p:cNvSpPr>
            <a:spLocks noGrp="1"/>
          </p:cNvSpPr>
          <p:nvPr>
            <p:ph sz="half" idx="21"/>
          </p:nvPr>
        </p:nvSpPr>
        <p:spPr>
          <a:xfrm>
            <a:off x="4267200" y="1781048"/>
            <a:ext cx="3308096" cy="4276852"/>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CA"/>
              <a:t>Click to edit Master text styles</a:t>
            </a:r>
          </a:p>
          <a:p>
            <a:pPr lvl="1"/>
            <a:r>
              <a:rPr lang="en-CA"/>
              <a:t>Second level</a:t>
            </a:r>
          </a:p>
        </p:txBody>
      </p:sp>
      <p:sp>
        <p:nvSpPr>
          <p:cNvPr id="14" name="Content Placeholder 2"/>
          <p:cNvSpPr>
            <a:spLocks noGrp="1"/>
          </p:cNvSpPr>
          <p:nvPr>
            <p:ph sz="half" idx="22"/>
          </p:nvPr>
        </p:nvSpPr>
        <p:spPr>
          <a:xfrm>
            <a:off x="7924800" y="1781048"/>
            <a:ext cx="3308096" cy="4276852"/>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CA"/>
              <a:t>Click to edit Master text styles</a:t>
            </a:r>
          </a:p>
          <a:p>
            <a:pPr lvl="1"/>
            <a:r>
              <a:rPr lang="en-CA"/>
              <a:t>Second level</a:t>
            </a:r>
          </a:p>
        </p:txBody>
      </p:sp>
    </p:spTree>
    <p:extLst>
      <p:ext uri="{BB962C8B-B14F-4D97-AF65-F5344CB8AC3E}">
        <p14:creationId xmlns:p14="http://schemas.microsoft.com/office/powerpoint/2010/main" val="8869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4"/>
          <p:cNvSpPr txBox="1">
            <a:spLocks noGrp="1"/>
          </p:cNvSpPr>
          <p:nvPr>
            <p:ph type="body" idx="1"/>
          </p:nvPr>
        </p:nvSpPr>
        <p:spPr>
          <a:xfrm>
            <a:off x="609603" y="1561713"/>
            <a:ext cx="10972799" cy="4496188"/>
          </a:xfrm>
          <a:prstGeom prst="rect">
            <a:avLst/>
          </a:prstGeom>
          <a:noFill/>
          <a:ln>
            <a:noFill/>
          </a:ln>
        </p:spPr>
        <p:txBody>
          <a:bodyPr spcFirstLastPara="1" wrap="square" lIns="0" tIns="0" rIns="0" bIns="0" anchor="t" anchorCtr="0">
            <a:noAutofit/>
          </a:bodyPr>
          <a:lstStyle>
            <a:lvl1pPr marL="457200" lvl="0" indent="-393700" algn="l">
              <a:lnSpc>
                <a:spcPct val="100000"/>
              </a:lnSpc>
              <a:spcBef>
                <a:spcPts val="800"/>
              </a:spcBef>
              <a:spcAft>
                <a:spcPts val="0"/>
              </a:spcAft>
              <a:buSzPts val="2600"/>
              <a:buChar char="•"/>
              <a:defRPr sz="2600"/>
            </a:lvl1pPr>
            <a:lvl2pPr marL="914400" lvl="1" indent="-381000" algn="l">
              <a:lnSpc>
                <a:spcPct val="100000"/>
              </a:lnSpc>
              <a:spcBef>
                <a:spcPts val="800"/>
              </a:spcBef>
              <a:spcAft>
                <a:spcPts val="0"/>
              </a:spcAft>
              <a:buSzPts val="2400"/>
              <a:buChar char="–"/>
              <a:defRPr sz="2400"/>
            </a:lvl2pPr>
            <a:lvl3pPr marL="1371600" lvl="2" indent="-368300" algn="l">
              <a:lnSpc>
                <a:spcPct val="100000"/>
              </a:lnSpc>
              <a:spcBef>
                <a:spcPts val="800"/>
              </a:spcBef>
              <a:spcAft>
                <a:spcPts val="0"/>
              </a:spcAft>
              <a:buSzPts val="2200"/>
              <a:buChar char="•"/>
              <a:defRPr sz="2200"/>
            </a:lvl3pPr>
            <a:lvl4pPr marL="1828800" lvl="3" indent="-355600" algn="l">
              <a:lnSpc>
                <a:spcPct val="100000"/>
              </a:lnSpc>
              <a:spcBef>
                <a:spcPts val="800"/>
              </a:spcBef>
              <a:spcAft>
                <a:spcPts val="0"/>
              </a:spcAft>
              <a:buSzPts val="2000"/>
              <a:buChar char="–"/>
              <a:defRPr sz="2000"/>
            </a:lvl4pPr>
            <a:lvl5pPr marL="2286000" lvl="4" indent="-342900" algn="l">
              <a:lnSpc>
                <a:spcPct val="100000"/>
              </a:lnSpc>
              <a:spcBef>
                <a:spcPts val="8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4"/>
          <p:cNvSpPr txBox="1">
            <a:spLocks noGrp="1"/>
          </p:cNvSpPr>
          <p:nvPr>
            <p:ph type="title"/>
          </p:nvPr>
        </p:nvSpPr>
        <p:spPr>
          <a:xfrm>
            <a:off x="609599" y="761455"/>
            <a:ext cx="10972800" cy="31393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4"/>
          <p:cNvSpPr/>
          <p:nvPr/>
        </p:nvSpPr>
        <p:spPr>
          <a:xfrm>
            <a:off x="10363200" y="6096000"/>
            <a:ext cx="1447800" cy="68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ull Page Photo">
    <p:spTree>
      <p:nvGrpSpPr>
        <p:cNvPr id="1" name=""/>
        <p:cNvGrpSpPr/>
        <p:nvPr/>
      </p:nvGrpSpPr>
      <p:grpSpPr>
        <a:xfrm>
          <a:off x="0" y="0"/>
          <a:ext cx="0" cy="0"/>
          <a:chOff x="0" y="0"/>
          <a:chExt cx="0" cy="0"/>
        </a:xfrm>
      </p:grpSpPr>
      <p:sp>
        <p:nvSpPr>
          <p:cNvPr id="10" name="Title 1"/>
          <p:cNvSpPr>
            <a:spLocks noGrp="1"/>
          </p:cNvSpPr>
          <p:nvPr>
            <p:ph type="title"/>
          </p:nvPr>
        </p:nvSpPr>
        <p:spPr>
          <a:xfrm>
            <a:off x="609600" y="5768441"/>
            <a:ext cx="10972800"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891" rtl="0" eaLnBrk="1" latinLnBrk="0" hangingPunct="1">
              <a:lnSpc>
                <a:spcPct val="85000"/>
              </a:lnSpc>
              <a:spcBef>
                <a:spcPct val="0"/>
              </a:spcBef>
              <a:buNone/>
            </a:pPr>
            <a:r>
              <a:rPr lang="en-US"/>
              <a:t>Click to edit Master title style</a:t>
            </a:r>
            <a:endParaRPr lang="en-US" dirty="0"/>
          </a:p>
        </p:txBody>
      </p:sp>
      <p:sp>
        <p:nvSpPr>
          <p:cNvPr id="4" name="Picture Placeholder 3"/>
          <p:cNvSpPr>
            <a:spLocks noGrp="1"/>
          </p:cNvSpPr>
          <p:nvPr>
            <p:ph type="pic" sz="quarter" idx="10" hasCustomPrompt="1"/>
          </p:nvPr>
        </p:nvSpPr>
        <p:spPr>
          <a:xfrm>
            <a:off x="2119" y="3"/>
            <a:ext cx="12189883" cy="5072879"/>
          </a:xfrm>
          <a:solidFill>
            <a:schemeClr val="bg2">
              <a:lumMod val="50000"/>
            </a:schemeClr>
          </a:solidFill>
        </p:spPr>
        <p:txBody>
          <a:bodyPr/>
          <a:lstStyle>
            <a:lvl1pPr marL="0" indent="0" algn="ctr">
              <a:buNone/>
              <a:defRPr>
                <a:solidFill>
                  <a:schemeClr val="bg1"/>
                </a:solidFill>
              </a:defRPr>
            </a:lvl1pPr>
          </a:lstStyle>
          <a:p>
            <a:br>
              <a:rPr lang="en-US" dirty="0"/>
            </a:br>
            <a:br>
              <a:rPr lang="en-US" dirty="0"/>
            </a:br>
            <a:br>
              <a:rPr lang="en-US" dirty="0"/>
            </a:br>
            <a:br>
              <a:rPr lang="en-US" dirty="0"/>
            </a:br>
            <a:br>
              <a:rPr lang="en-US" dirty="0"/>
            </a:br>
            <a:r>
              <a:rPr lang="en-US" dirty="0"/>
              <a:t>Click on icon to insert picture</a:t>
            </a:r>
          </a:p>
        </p:txBody>
      </p:sp>
      <p:sp>
        <p:nvSpPr>
          <p:cNvPr id="6" name="Footer Placeholder 4"/>
          <p:cNvSpPr>
            <a:spLocks noGrp="1"/>
          </p:cNvSpPr>
          <p:nvPr>
            <p:ph type="ftr" sz="quarter" idx="3"/>
          </p:nvPr>
        </p:nvSpPr>
        <p:spPr>
          <a:xfrm>
            <a:off x="1026600" y="6551760"/>
            <a:ext cx="451708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7" name="Slide Number Placeholder 5"/>
          <p:cNvSpPr>
            <a:spLocks noGrp="1"/>
          </p:cNvSpPr>
          <p:nvPr>
            <p:ph type="sldNum" sz="quarter" idx="4"/>
          </p:nvPr>
        </p:nvSpPr>
        <p:spPr>
          <a:xfrm>
            <a:off x="609604" y="6544228"/>
            <a:ext cx="339625"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393159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Page Photo">
  <p:cSld name="Full Page Photo">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609600" y="5768441"/>
            <a:ext cx="10972800" cy="31393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2400"/>
              <a:buFont typeface="Arial"/>
              <a:buNone/>
              <a:defRPr sz="2400" b="1" i="0" cap="none">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5"/>
          <p:cNvSpPr>
            <a:spLocks noGrp="1"/>
          </p:cNvSpPr>
          <p:nvPr>
            <p:ph type="pic" idx="2"/>
          </p:nvPr>
        </p:nvSpPr>
        <p:spPr>
          <a:xfrm>
            <a:off x="2119" y="3"/>
            <a:ext cx="12189883" cy="5072879"/>
          </a:xfrm>
          <a:prstGeom prst="rect">
            <a:avLst/>
          </a:prstGeom>
          <a:solidFill>
            <a:srgbClr val="6F6F67"/>
          </a:solidFill>
          <a:ln>
            <a:noFill/>
          </a:ln>
        </p:spPr>
      </p:sp>
      <p:sp>
        <p:nvSpPr>
          <p:cNvPr id="28" name="Google Shape;28;p35"/>
          <p:cNvSpPr txBox="1">
            <a:spLocks noGrp="1"/>
          </p:cNvSpPr>
          <p:nvPr>
            <p:ph type="ftr" idx="11"/>
          </p:nvPr>
        </p:nvSpPr>
        <p:spPr>
          <a:xfrm>
            <a:off x="1026600" y="6551760"/>
            <a:ext cx="4517089" cy="123111"/>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35"/>
          <p:cNvSpPr txBox="1">
            <a:spLocks noGrp="1"/>
          </p:cNvSpPr>
          <p:nvPr>
            <p:ph type="sldNum" idx="12"/>
          </p:nvPr>
        </p:nvSpPr>
        <p:spPr>
          <a:xfrm>
            <a:off x="609604" y="6544228"/>
            <a:ext cx="339625" cy="123111"/>
          </a:xfrm>
          <a:prstGeom prst="rect">
            <a:avLst/>
          </a:prstGeom>
          <a:noFill/>
          <a:ln>
            <a:noFill/>
          </a:ln>
        </p:spPr>
        <p:txBody>
          <a:bodyPr spcFirstLastPara="1" wrap="square" lIns="0" tIns="0" rIns="0" bIns="0" anchor="ctr" anchorCtr="0">
            <a:spAutoFit/>
          </a:bodyPr>
          <a:lstStyle>
            <a:lvl1pPr marL="0" marR="0" lvl="0" indent="0" algn="l" rtl="0">
              <a:spcBef>
                <a:spcPts val="0"/>
              </a:spcBef>
              <a:buNone/>
              <a:defRPr sz="800">
                <a:solidFill>
                  <a:schemeClr val="dk1"/>
                </a:solidFill>
                <a:latin typeface="Arial"/>
                <a:ea typeface="Arial"/>
                <a:cs typeface="Arial"/>
                <a:sym typeface="Arial"/>
              </a:defRPr>
            </a:lvl1pPr>
            <a:lvl2pPr marL="0" marR="0" lvl="1" indent="0" algn="l" rtl="0">
              <a:spcBef>
                <a:spcPts val="0"/>
              </a:spcBef>
              <a:buNone/>
              <a:defRPr sz="800">
                <a:solidFill>
                  <a:schemeClr val="dk1"/>
                </a:solidFill>
                <a:latin typeface="Arial"/>
                <a:ea typeface="Arial"/>
                <a:cs typeface="Arial"/>
                <a:sym typeface="Arial"/>
              </a:defRPr>
            </a:lvl2pPr>
            <a:lvl3pPr marL="0" marR="0" lvl="2" indent="0" algn="l" rtl="0">
              <a:spcBef>
                <a:spcPts val="0"/>
              </a:spcBef>
              <a:buNone/>
              <a:defRPr sz="800">
                <a:solidFill>
                  <a:schemeClr val="dk1"/>
                </a:solidFill>
                <a:latin typeface="Arial"/>
                <a:ea typeface="Arial"/>
                <a:cs typeface="Arial"/>
                <a:sym typeface="Arial"/>
              </a:defRPr>
            </a:lvl3pPr>
            <a:lvl4pPr marL="0" marR="0" lvl="3" indent="0" algn="l" rtl="0">
              <a:spcBef>
                <a:spcPts val="0"/>
              </a:spcBef>
              <a:buNone/>
              <a:defRPr sz="800">
                <a:solidFill>
                  <a:schemeClr val="dk1"/>
                </a:solidFill>
                <a:latin typeface="Arial"/>
                <a:ea typeface="Arial"/>
                <a:cs typeface="Arial"/>
                <a:sym typeface="Arial"/>
              </a:defRPr>
            </a:lvl4pPr>
            <a:lvl5pPr marL="0" marR="0" lvl="4" indent="0" algn="l" rtl="0">
              <a:spcBef>
                <a:spcPts val="0"/>
              </a:spcBef>
              <a:buNone/>
              <a:defRPr sz="800">
                <a:solidFill>
                  <a:schemeClr val="dk1"/>
                </a:solidFill>
                <a:latin typeface="Arial"/>
                <a:ea typeface="Arial"/>
                <a:cs typeface="Arial"/>
                <a:sym typeface="Arial"/>
              </a:defRPr>
            </a:lvl5pPr>
            <a:lvl6pPr marL="0" marR="0" lvl="5" indent="0" algn="l" rtl="0">
              <a:spcBef>
                <a:spcPts val="0"/>
              </a:spcBef>
              <a:buNone/>
              <a:defRPr sz="800">
                <a:solidFill>
                  <a:schemeClr val="dk1"/>
                </a:solidFill>
                <a:latin typeface="Arial"/>
                <a:ea typeface="Arial"/>
                <a:cs typeface="Arial"/>
                <a:sym typeface="Arial"/>
              </a:defRPr>
            </a:lvl6pPr>
            <a:lvl7pPr marL="0" marR="0" lvl="6" indent="0" algn="l" rtl="0">
              <a:spcBef>
                <a:spcPts val="0"/>
              </a:spcBef>
              <a:buNone/>
              <a:defRPr sz="800">
                <a:solidFill>
                  <a:schemeClr val="dk1"/>
                </a:solidFill>
                <a:latin typeface="Arial"/>
                <a:ea typeface="Arial"/>
                <a:cs typeface="Arial"/>
                <a:sym typeface="Arial"/>
              </a:defRPr>
            </a:lvl7pPr>
            <a:lvl8pPr marL="0" marR="0" lvl="7" indent="0" algn="l" rtl="0">
              <a:spcBef>
                <a:spcPts val="0"/>
              </a:spcBef>
              <a:buNone/>
              <a:defRPr sz="800">
                <a:solidFill>
                  <a:schemeClr val="dk1"/>
                </a:solidFill>
                <a:latin typeface="Arial"/>
                <a:ea typeface="Arial"/>
                <a:cs typeface="Arial"/>
                <a:sym typeface="Arial"/>
              </a:defRPr>
            </a:lvl8pPr>
            <a:lvl9pPr marL="0" marR="0" lvl="8" indent="0" algn="l" rtl="0">
              <a:spcBef>
                <a:spcPts val="0"/>
              </a:spcBef>
              <a:buNone/>
              <a:defRPr sz="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lt1"/>
        </a:solidFill>
        <a:effectLst/>
      </p:bgPr>
    </p:bg>
    <p:spTree>
      <p:nvGrpSpPr>
        <p:cNvPr id="1" name="Shape 30"/>
        <p:cNvGrpSpPr/>
        <p:nvPr/>
      </p:nvGrpSpPr>
      <p:grpSpPr>
        <a:xfrm>
          <a:off x="0" y="0"/>
          <a:ext cx="0" cy="0"/>
          <a:chOff x="0" y="0"/>
          <a:chExt cx="0" cy="0"/>
        </a:xfrm>
      </p:grpSpPr>
      <p:sp>
        <p:nvSpPr>
          <p:cNvPr id="31" name="Google Shape;31;p36"/>
          <p:cNvSpPr txBox="1">
            <a:spLocks noGrp="1"/>
          </p:cNvSpPr>
          <p:nvPr>
            <p:ph type="title"/>
          </p:nvPr>
        </p:nvSpPr>
        <p:spPr>
          <a:xfrm>
            <a:off x="917366" y="2277433"/>
            <a:ext cx="10685412" cy="4088141"/>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6400"/>
              <a:buFont typeface="Arial"/>
              <a:buNone/>
              <a:defRPr sz="6400" b="1"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37"/>
          <p:cNvSpPr txBox="1">
            <a:spLocks noGrp="1"/>
          </p:cNvSpPr>
          <p:nvPr>
            <p:ph type="title"/>
          </p:nvPr>
        </p:nvSpPr>
        <p:spPr>
          <a:xfrm>
            <a:off x="609599" y="761455"/>
            <a:ext cx="10972800" cy="31393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7"/>
          <p:cNvSpPr txBox="1">
            <a:spLocks noGrp="1"/>
          </p:cNvSpPr>
          <p:nvPr>
            <p:ph type="body" idx="1"/>
          </p:nvPr>
        </p:nvSpPr>
        <p:spPr>
          <a:xfrm>
            <a:off x="609599" y="1562100"/>
            <a:ext cx="5193792" cy="44958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80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37"/>
          <p:cNvSpPr txBox="1">
            <a:spLocks noGrp="1"/>
          </p:cNvSpPr>
          <p:nvPr>
            <p:ph type="body" idx="2"/>
          </p:nvPr>
        </p:nvSpPr>
        <p:spPr>
          <a:xfrm>
            <a:off x="6388608" y="1562100"/>
            <a:ext cx="5193792" cy="44958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80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6"/>
        <p:cNvGrpSpPr/>
        <p:nvPr/>
      </p:nvGrpSpPr>
      <p:grpSpPr>
        <a:xfrm>
          <a:off x="0" y="0"/>
          <a:ext cx="0" cy="0"/>
          <a:chOff x="0" y="0"/>
          <a:chExt cx="0" cy="0"/>
        </a:xfrm>
      </p:grpSpPr>
      <p:sp>
        <p:nvSpPr>
          <p:cNvPr id="37" name="Google Shape;37;p38"/>
          <p:cNvSpPr txBox="1">
            <a:spLocks noGrp="1"/>
          </p:cNvSpPr>
          <p:nvPr>
            <p:ph type="body" idx="1"/>
          </p:nvPr>
        </p:nvSpPr>
        <p:spPr>
          <a:xfrm>
            <a:off x="609600" y="1837348"/>
            <a:ext cx="5181600" cy="429596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800"/>
              </a:spcBef>
              <a:spcAft>
                <a:spcPts val="0"/>
              </a:spcAft>
              <a:buSzPts val="1600"/>
              <a:buChar char="•"/>
              <a:defRPr/>
            </a:lvl1pPr>
            <a:lvl2pPr marL="914400" lvl="1" indent="-317500" algn="l">
              <a:lnSpc>
                <a:spcPct val="100000"/>
              </a:lnSpc>
              <a:spcBef>
                <a:spcPts val="800"/>
              </a:spcBef>
              <a:spcAft>
                <a:spcPts val="0"/>
              </a:spcAft>
              <a:buSzPts val="1400"/>
              <a:buChar char="–"/>
              <a:defRPr/>
            </a:lvl2pPr>
            <a:lvl3pPr marL="1371600" lvl="2" indent="-304800" algn="l">
              <a:lnSpc>
                <a:spcPct val="100000"/>
              </a:lnSpc>
              <a:spcBef>
                <a:spcPts val="800"/>
              </a:spcBef>
              <a:spcAft>
                <a:spcPts val="0"/>
              </a:spcAft>
              <a:buSzPts val="1200"/>
              <a:buChar char="•"/>
              <a:defRPr/>
            </a:lvl3pPr>
            <a:lvl4pPr marL="1828800" lvl="3" indent="-304800" algn="l">
              <a:lnSpc>
                <a:spcPct val="100000"/>
              </a:lnSpc>
              <a:spcBef>
                <a:spcPts val="800"/>
              </a:spcBef>
              <a:spcAft>
                <a:spcPts val="0"/>
              </a:spcAft>
              <a:buSzPts val="1200"/>
              <a:buChar char="–"/>
              <a:defRPr/>
            </a:lvl4pPr>
            <a:lvl5pPr marL="2286000" lvl="4" indent="-304800" algn="l">
              <a:lnSpc>
                <a:spcPct val="100000"/>
              </a:lnSpc>
              <a:spcBef>
                <a:spcPts val="800"/>
              </a:spcBef>
              <a:spcAft>
                <a:spcPts val="0"/>
              </a:spcAft>
              <a:buSzPts val="12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38"/>
          <p:cNvSpPr txBox="1">
            <a:spLocks noGrp="1"/>
          </p:cNvSpPr>
          <p:nvPr>
            <p:ph type="body" idx="2"/>
          </p:nvPr>
        </p:nvSpPr>
        <p:spPr>
          <a:xfrm>
            <a:off x="609600" y="1346338"/>
            <a:ext cx="5181600" cy="406265"/>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800"/>
              </a:spcBef>
              <a:spcAft>
                <a:spcPts val="0"/>
              </a:spcAft>
              <a:buSzPts val="1800"/>
              <a:buNone/>
              <a:defRPr sz="1800" b="1"/>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38"/>
          <p:cNvSpPr txBox="1">
            <a:spLocks noGrp="1"/>
          </p:cNvSpPr>
          <p:nvPr>
            <p:ph type="body" idx="3"/>
          </p:nvPr>
        </p:nvSpPr>
        <p:spPr>
          <a:xfrm>
            <a:off x="6400800" y="1346338"/>
            <a:ext cx="5181600" cy="406265"/>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800"/>
              </a:spcBef>
              <a:spcAft>
                <a:spcPts val="0"/>
              </a:spcAft>
              <a:buSzPts val="1800"/>
              <a:buNone/>
              <a:defRPr sz="1800" b="1"/>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38"/>
          <p:cNvSpPr txBox="1">
            <a:spLocks noGrp="1"/>
          </p:cNvSpPr>
          <p:nvPr>
            <p:ph type="body" idx="4"/>
          </p:nvPr>
        </p:nvSpPr>
        <p:spPr>
          <a:xfrm>
            <a:off x="6400800" y="1837348"/>
            <a:ext cx="5181600" cy="429596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800"/>
              </a:spcBef>
              <a:spcAft>
                <a:spcPts val="0"/>
              </a:spcAft>
              <a:buSzPts val="1600"/>
              <a:buChar char="•"/>
              <a:defRPr/>
            </a:lvl1pPr>
            <a:lvl2pPr marL="914400" lvl="1" indent="-317500" algn="l">
              <a:lnSpc>
                <a:spcPct val="100000"/>
              </a:lnSpc>
              <a:spcBef>
                <a:spcPts val="800"/>
              </a:spcBef>
              <a:spcAft>
                <a:spcPts val="0"/>
              </a:spcAft>
              <a:buSzPts val="1400"/>
              <a:buChar char="–"/>
              <a:defRPr/>
            </a:lvl2pPr>
            <a:lvl3pPr marL="1371600" lvl="2" indent="-304800" algn="l">
              <a:lnSpc>
                <a:spcPct val="100000"/>
              </a:lnSpc>
              <a:spcBef>
                <a:spcPts val="800"/>
              </a:spcBef>
              <a:spcAft>
                <a:spcPts val="0"/>
              </a:spcAft>
              <a:buSzPts val="1200"/>
              <a:buChar char="•"/>
              <a:defRPr/>
            </a:lvl3pPr>
            <a:lvl4pPr marL="1828800" lvl="3" indent="-304800" algn="l">
              <a:lnSpc>
                <a:spcPct val="100000"/>
              </a:lnSpc>
              <a:spcBef>
                <a:spcPts val="800"/>
              </a:spcBef>
              <a:spcAft>
                <a:spcPts val="0"/>
              </a:spcAft>
              <a:buSzPts val="1200"/>
              <a:buChar char="–"/>
              <a:defRPr/>
            </a:lvl4pPr>
            <a:lvl5pPr marL="2286000" lvl="4" indent="-304800" algn="l">
              <a:lnSpc>
                <a:spcPct val="100000"/>
              </a:lnSpc>
              <a:spcBef>
                <a:spcPts val="800"/>
              </a:spcBef>
              <a:spcAft>
                <a:spcPts val="0"/>
              </a:spcAft>
              <a:buSzPts val="12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38"/>
          <p:cNvSpPr txBox="1">
            <a:spLocks noGrp="1"/>
          </p:cNvSpPr>
          <p:nvPr>
            <p:ph type="title"/>
          </p:nvPr>
        </p:nvSpPr>
        <p:spPr>
          <a:xfrm>
            <a:off x="609599" y="761455"/>
            <a:ext cx="10972800" cy="31393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09599" y="761455"/>
            <a:ext cx="10972800" cy="31393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lt1"/>
        </a:solidFill>
        <a:effectLst/>
      </p:bgPr>
    </p:bg>
    <p:spTree>
      <p:nvGrpSpPr>
        <p:cNvPr id="1" name="Shape 47"/>
        <p:cNvGrpSpPr/>
        <p:nvPr/>
      </p:nvGrpSpPr>
      <p:grpSpPr>
        <a:xfrm>
          <a:off x="0" y="0"/>
          <a:ext cx="0" cy="0"/>
          <a:chOff x="0" y="0"/>
          <a:chExt cx="0" cy="0"/>
        </a:xfrm>
      </p:grpSpPr>
      <p:sp>
        <p:nvSpPr>
          <p:cNvPr id="48" name="Google Shape;48;p41"/>
          <p:cNvSpPr/>
          <p:nvPr/>
        </p:nvSpPr>
        <p:spPr>
          <a:xfrm>
            <a:off x="0" y="-20491"/>
            <a:ext cx="6784975" cy="687849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41"/>
          <p:cNvSpPr txBox="1">
            <a:spLocks noGrp="1"/>
          </p:cNvSpPr>
          <p:nvPr>
            <p:ph type="title"/>
          </p:nvPr>
        </p:nvSpPr>
        <p:spPr>
          <a:xfrm>
            <a:off x="609603" y="1162325"/>
            <a:ext cx="5450311" cy="348813"/>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2000"/>
              <a:buFont typeface="Arial"/>
              <a:buNone/>
              <a:defRPr sz="20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1"/>
          <p:cNvSpPr txBox="1">
            <a:spLocks noGrp="1"/>
          </p:cNvSpPr>
          <p:nvPr>
            <p:ph type="body" idx="1"/>
          </p:nvPr>
        </p:nvSpPr>
        <p:spPr>
          <a:xfrm>
            <a:off x="609603" y="1655064"/>
            <a:ext cx="5450551" cy="440740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800"/>
              </a:spcBef>
              <a:spcAft>
                <a:spcPts val="0"/>
              </a:spcAft>
              <a:buClr>
                <a:schemeClr val="lt1"/>
              </a:buClr>
              <a:buSzPts val="1600"/>
              <a:buChar char="•"/>
              <a:defRPr>
                <a:solidFill>
                  <a:schemeClr val="lt1"/>
                </a:solidFill>
              </a:defRPr>
            </a:lvl1pPr>
            <a:lvl2pPr marL="914400" lvl="1" indent="-317500" algn="l">
              <a:lnSpc>
                <a:spcPct val="100000"/>
              </a:lnSpc>
              <a:spcBef>
                <a:spcPts val="800"/>
              </a:spcBef>
              <a:spcAft>
                <a:spcPts val="0"/>
              </a:spcAft>
              <a:buClr>
                <a:schemeClr val="lt1"/>
              </a:buClr>
              <a:buSzPts val="1400"/>
              <a:buChar char="–"/>
              <a:defRPr>
                <a:solidFill>
                  <a:schemeClr val="lt1"/>
                </a:solidFill>
              </a:defRPr>
            </a:lvl2pPr>
            <a:lvl3pPr marL="1371600" lvl="2" indent="-304800" algn="l">
              <a:lnSpc>
                <a:spcPct val="100000"/>
              </a:lnSpc>
              <a:spcBef>
                <a:spcPts val="800"/>
              </a:spcBef>
              <a:spcAft>
                <a:spcPts val="0"/>
              </a:spcAft>
              <a:buClr>
                <a:schemeClr val="lt1"/>
              </a:buClr>
              <a:buSzPts val="1200"/>
              <a:buChar char="•"/>
              <a:defRPr>
                <a:solidFill>
                  <a:schemeClr val="lt1"/>
                </a:solidFill>
              </a:defRPr>
            </a:lvl3pPr>
            <a:lvl4pPr marL="1828800" lvl="3" indent="-304800" algn="l">
              <a:lnSpc>
                <a:spcPct val="100000"/>
              </a:lnSpc>
              <a:spcBef>
                <a:spcPts val="800"/>
              </a:spcBef>
              <a:spcAft>
                <a:spcPts val="0"/>
              </a:spcAft>
              <a:buClr>
                <a:schemeClr val="lt1"/>
              </a:buClr>
              <a:buSzPts val="1200"/>
              <a:buChar char="–"/>
              <a:defRPr>
                <a:solidFill>
                  <a:schemeClr val="lt1"/>
                </a:solidFill>
              </a:defRPr>
            </a:lvl4pPr>
            <a:lvl5pPr marL="2286000" lvl="4" indent="-304800" algn="l">
              <a:lnSpc>
                <a:spcPct val="100000"/>
              </a:lnSpc>
              <a:spcBef>
                <a:spcPts val="800"/>
              </a:spcBef>
              <a:spcAft>
                <a:spcPts val="0"/>
              </a:spcAft>
              <a:buClr>
                <a:schemeClr val="lt1"/>
              </a:buClr>
              <a:buSzPts val="12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41"/>
          <p:cNvSpPr txBox="1">
            <a:spLocks noGrp="1"/>
          </p:cNvSpPr>
          <p:nvPr>
            <p:ph type="body" idx="2"/>
          </p:nvPr>
        </p:nvSpPr>
        <p:spPr>
          <a:xfrm>
            <a:off x="6976110" y="4076701"/>
            <a:ext cx="4606292" cy="1955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SzPts val="1200"/>
              <a:buNone/>
              <a:defRPr sz="1200" b="1">
                <a:solidFill>
                  <a:schemeClr val="dk1"/>
                </a:solidFill>
              </a:defRPr>
            </a:lvl1pPr>
            <a:lvl2pPr marL="914400" lvl="1" indent="-228600" algn="l">
              <a:lnSpc>
                <a:spcPct val="100000"/>
              </a:lnSpc>
              <a:spcBef>
                <a:spcPts val="800"/>
              </a:spcBef>
              <a:spcAft>
                <a:spcPts val="0"/>
              </a:spcAft>
              <a:buSzPts val="1200"/>
              <a:buNone/>
              <a:defRPr sz="1200">
                <a:solidFill>
                  <a:schemeClr val="dk1"/>
                </a:solidFill>
              </a:defRPr>
            </a:lvl2pPr>
            <a:lvl3pPr marL="1371600" lvl="2" indent="-304800" algn="l">
              <a:lnSpc>
                <a:spcPct val="100000"/>
              </a:lnSpc>
              <a:spcBef>
                <a:spcPts val="800"/>
              </a:spcBef>
              <a:spcAft>
                <a:spcPts val="0"/>
              </a:spcAft>
              <a:buSzPts val="1200"/>
              <a:buFont typeface="Arial"/>
              <a:buChar char="•"/>
              <a:defRPr sz="1200">
                <a:solidFill>
                  <a:schemeClr val="dk1"/>
                </a:solidFill>
              </a:defRPr>
            </a:lvl3pPr>
            <a:lvl4pPr marL="1828800" lvl="3" indent="-304800" algn="l">
              <a:lnSpc>
                <a:spcPct val="100000"/>
              </a:lnSpc>
              <a:spcBef>
                <a:spcPts val="800"/>
              </a:spcBef>
              <a:spcAft>
                <a:spcPts val="0"/>
              </a:spcAft>
              <a:buSzPts val="1200"/>
              <a:buFont typeface="Arial"/>
              <a:buChar char="–"/>
              <a:defRPr sz="1200">
                <a:solidFill>
                  <a:schemeClr val="dk1"/>
                </a:solidFill>
              </a:defRPr>
            </a:lvl4pPr>
            <a:lvl5pPr marL="2286000" lvl="4" indent="-304800" algn="l">
              <a:lnSpc>
                <a:spcPct val="100000"/>
              </a:lnSpc>
              <a:spcBef>
                <a:spcPts val="800"/>
              </a:spcBef>
              <a:spcAft>
                <a:spcPts val="0"/>
              </a:spcAft>
              <a:buSzPts val="1200"/>
              <a:buChar char="•"/>
              <a:defRPr sz="12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41"/>
          <p:cNvSpPr/>
          <p:nvPr/>
        </p:nvSpPr>
        <p:spPr>
          <a:xfrm>
            <a:off x="10559823" y="6350477"/>
            <a:ext cx="1022352" cy="334835"/>
          </a:xfrm>
          <a:custGeom>
            <a:avLst/>
            <a:gdLst/>
            <a:ahLst/>
            <a:cxnLst/>
            <a:rect l="l" t="t" r="r" b="b"/>
            <a:pathLst>
              <a:path w="511" h="221" extrusionOk="0">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Arial"/>
              <a:ea typeface="Arial"/>
              <a:cs typeface="Arial"/>
              <a:sym typeface="Arial"/>
            </a:endParaRPr>
          </a:p>
        </p:txBody>
      </p:sp>
      <p:sp>
        <p:nvSpPr>
          <p:cNvPr id="53" name="Google Shape;53;p41"/>
          <p:cNvSpPr>
            <a:spLocks noGrp="1"/>
          </p:cNvSpPr>
          <p:nvPr>
            <p:ph type="pic" idx="3"/>
          </p:nvPr>
        </p:nvSpPr>
        <p:spPr>
          <a:xfrm>
            <a:off x="6756277" y="-970"/>
            <a:ext cx="5435723" cy="3759696"/>
          </a:xfrm>
          <a:prstGeom prst="rect">
            <a:avLst/>
          </a:prstGeom>
          <a:noFill/>
          <a:ln>
            <a:noFill/>
          </a:ln>
        </p:spPr>
      </p:sp>
      <p:sp>
        <p:nvSpPr>
          <p:cNvPr id="54" name="Google Shape;54;p41"/>
          <p:cNvSpPr/>
          <p:nvPr/>
        </p:nvSpPr>
        <p:spPr>
          <a:xfrm>
            <a:off x="10363200" y="6172200"/>
            <a:ext cx="1447800" cy="68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lt1"/>
        </a:solidFill>
        <a:effectLst/>
      </p:bgPr>
    </p:bg>
    <p:spTree>
      <p:nvGrpSpPr>
        <p:cNvPr id="1" name="Shape 55"/>
        <p:cNvGrpSpPr/>
        <p:nvPr/>
      </p:nvGrpSpPr>
      <p:grpSpPr>
        <a:xfrm>
          <a:off x="0" y="0"/>
          <a:ext cx="0" cy="0"/>
          <a:chOff x="0" y="0"/>
          <a:chExt cx="0" cy="0"/>
        </a:xfrm>
      </p:grpSpPr>
      <p:sp>
        <p:nvSpPr>
          <p:cNvPr id="56" name="Google Shape;56;p42"/>
          <p:cNvSpPr txBox="1"/>
          <p:nvPr/>
        </p:nvSpPr>
        <p:spPr>
          <a:xfrm>
            <a:off x="796874" y="5455427"/>
            <a:ext cx="43655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dk2"/>
                </a:solidFill>
                <a:latin typeface="Arial"/>
                <a:ea typeface="Arial"/>
                <a:cs typeface="Arial"/>
                <a:sym typeface="Arial"/>
              </a:rPr>
              <a:t>THANK YOU!</a:t>
            </a:r>
            <a:endParaRPr sz="3000" b="1">
              <a:solidFill>
                <a:schemeClr val="dk2"/>
              </a:solidFill>
              <a:latin typeface="Arial"/>
              <a:ea typeface="Arial"/>
              <a:cs typeface="Arial"/>
              <a:sym typeface="Arial"/>
            </a:endParaRPr>
          </a:p>
        </p:txBody>
      </p:sp>
      <p:sp>
        <p:nvSpPr>
          <p:cNvPr id="57" name="Google Shape;57;p42"/>
          <p:cNvSpPr>
            <a:spLocks noGrp="1"/>
          </p:cNvSpPr>
          <p:nvPr>
            <p:ph type="pic" idx="2"/>
          </p:nvPr>
        </p:nvSpPr>
        <p:spPr>
          <a:xfrm>
            <a:off x="0" y="-2766"/>
            <a:ext cx="12192000" cy="5377641"/>
          </a:xfrm>
          <a:prstGeom prst="rect">
            <a:avLst/>
          </a:prstGeom>
          <a:noFill/>
          <a:ln>
            <a:noFill/>
          </a:ln>
        </p:spPr>
      </p:sp>
      <p:sp>
        <p:nvSpPr>
          <p:cNvPr id="58" name="Google Shape;58;p42"/>
          <p:cNvSpPr/>
          <p:nvPr/>
        </p:nvSpPr>
        <p:spPr>
          <a:xfrm>
            <a:off x="9565381" y="5810278"/>
            <a:ext cx="2013840" cy="659561"/>
          </a:xfrm>
          <a:custGeom>
            <a:avLst/>
            <a:gdLst/>
            <a:ahLst/>
            <a:cxnLst/>
            <a:rect l="l" t="t" r="r" b="b"/>
            <a:pathLst>
              <a:path w="511" h="221" extrusionOk="0">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a:off x="0" y="0"/>
            <a:ext cx="12192000" cy="25603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2"/>
          <p:cNvSpPr txBox="1">
            <a:spLocks noGrp="1"/>
          </p:cNvSpPr>
          <p:nvPr>
            <p:ph type="title"/>
          </p:nvPr>
        </p:nvSpPr>
        <p:spPr>
          <a:xfrm>
            <a:off x="609599" y="761455"/>
            <a:ext cx="10972800" cy="313932"/>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2"/>
              </a:buClr>
              <a:buSzPts val="2600"/>
              <a:buFont typeface="Arial"/>
              <a:buNone/>
              <a:defRPr sz="26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2"/>
          <p:cNvSpPr txBox="1">
            <a:spLocks noGrp="1"/>
          </p:cNvSpPr>
          <p:nvPr>
            <p:ph type="body" idx="1"/>
          </p:nvPr>
        </p:nvSpPr>
        <p:spPr>
          <a:xfrm>
            <a:off x="609603" y="1561713"/>
            <a:ext cx="10972799" cy="4496188"/>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8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100000"/>
              </a:lnSpc>
              <a:spcBef>
                <a:spcPts val="800"/>
              </a:spcBef>
              <a:spcAft>
                <a:spcPts val="0"/>
              </a:spcAft>
              <a:buClr>
                <a:schemeClr val="dk2"/>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800"/>
              </a:spcBef>
              <a:spcAft>
                <a:spcPts val="0"/>
              </a:spcAft>
              <a:buClr>
                <a:schemeClr val="dk2"/>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800"/>
              </a:spcBef>
              <a:spcAft>
                <a:spcPts val="0"/>
              </a:spcAft>
              <a:buClr>
                <a:schemeClr val="dk2"/>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3" name="Google Shape;13;p32"/>
          <p:cNvSpPr/>
          <p:nvPr/>
        </p:nvSpPr>
        <p:spPr>
          <a:xfrm>
            <a:off x="10559823" y="6350477"/>
            <a:ext cx="1022352" cy="334835"/>
          </a:xfrm>
          <a:custGeom>
            <a:avLst/>
            <a:gdLst/>
            <a:ahLst/>
            <a:cxnLst/>
            <a:rect l="l" t="t" r="r" b="b"/>
            <a:pathLst>
              <a:path w="511" h="221" extrusionOk="0">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Arial"/>
              <a:ea typeface="Arial"/>
              <a:cs typeface="Arial"/>
              <a:sym typeface="Arial"/>
            </a:endParaRPr>
          </a:p>
        </p:txBody>
      </p:sp>
      <p:sp>
        <p:nvSpPr>
          <p:cNvPr id="14" name="Google Shape;14;p32"/>
          <p:cNvSpPr/>
          <p:nvPr/>
        </p:nvSpPr>
        <p:spPr>
          <a:xfrm>
            <a:off x="10363200" y="6172200"/>
            <a:ext cx="1447800" cy="68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p14:dur="200">
        <p:fade thruBlk="1"/>
      </p:transition>
    </mc:Choice>
    <mc:Fallback xmlns="">
      <p:transition>
        <p:fade thruBlk="1"/>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04">
          <p15:clr>
            <a:srgbClr val="F26B43"/>
          </p15:clr>
        </p15:guide>
        <p15:guide id="2" pos="7296">
          <p15:clr>
            <a:srgbClr val="F26B43"/>
          </p15:clr>
        </p15:guide>
        <p15:guide id="3" orient="horz" pos="480">
          <p15:clr>
            <a:srgbClr val="F26B43"/>
          </p15:clr>
        </p15:guide>
        <p15:guide id="4" pos="384">
          <p15:clr>
            <a:srgbClr val="F26B43"/>
          </p15:clr>
        </p15:guide>
        <p15:guide id="5" orient="horz" pos="3816">
          <p15:clr>
            <a:srgbClr val="F26B43"/>
          </p15:clr>
        </p15:guide>
        <p15:guide id="6" orient="horz" pos="2160">
          <p15:clr>
            <a:srgbClr val="F26B43"/>
          </p15:clr>
        </p15:guide>
        <p15:guide id="7" orient="horz" pos="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25603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599" y="761455"/>
            <a:ext cx="10972800" cy="313932"/>
          </a:xfrm>
          <a:prstGeom prst="rect">
            <a:avLst/>
          </a:prstGeom>
        </p:spPr>
        <p:txBody>
          <a:bodyPr vert="horz" lIns="0" tIns="0" rIns="0" bIns="0" rtlCol="0" anchor="b" anchorCtr="0">
            <a:noAutofit/>
          </a:bodyPr>
          <a:lstStyle/>
          <a:p>
            <a:pPr lvl="0"/>
            <a:r>
              <a:rPr lang="en-CA" dirty="0"/>
              <a:t>Click to edit Master title style</a:t>
            </a:r>
            <a:endParaRPr lang="en-US" dirty="0"/>
          </a:p>
        </p:txBody>
      </p:sp>
      <p:sp>
        <p:nvSpPr>
          <p:cNvPr id="3" name="Text Placeholder 2"/>
          <p:cNvSpPr>
            <a:spLocks noGrp="1"/>
          </p:cNvSpPr>
          <p:nvPr>
            <p:ph type="body" idx="1"/>
          </p:nvPr>
        </p:nvSpPr>
        <p:spPr>
          <a:xfrm>
            <a:off x="609603" y="1561713"/>
            <a:ext cx="10972799" cy="449618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reeform 5"/>
          <p:cNvSpPr>
            <a:spLocks noEditPoints="1"/>
          </p:cNvSpPr>
          <p:nvPr userDrawn="1"/>
        </p:nvSpPr>
        <p:spPr bwMode="auto">
          <a:xfrm>
            <a:off x="10559823" y="6350477"/>
            <a:ext cx="1022352"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4" name="Rectangle 3">
            <a:extLst>
              <a:ext uri="{FF2B5EF4-FFF2-40B4-BE49-F238E27FC236}">
                <a16:creationId xmlns:a16="http://schemas.microsoft.com/office/drawing/2014/main" id="{F63D6A9C-A41F-680E-F8A4-FEA9CB9EF1BD}"/>
              </a:ext>
            </a:extLst>
          </p:cNvPr>
          <p:cNvSpPr/>
          <p:nvPr userDrawn="1"/>
        </p:nvSpPr>
        <p:spPr>
          <a:xfrm>
            <a:off x="10363200" y="6172200"/>
            <a:ext cx="1447800"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2691430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342891" rtl="0" eaLnBrk="1" latinLnBrk="0" hangingPunct="1">
        <a:lnSpc>
          <a:spcPct val="85000"/>
        </a:lnSpc>
        <a:spcBef>
          <a:spcPct val="0"/>
        </a:spcBef>
        <a:buNone/>
        <a:defRPr lang="en-US" sz="2600" b="1" i="0" kern="1200" cap="none" dirty="0">
          <a:solidFill>
            <a:schemeClr val="tx2"/>
          </a:solidFill>
          <a:latin typeface="+mj-lt"/>
          <a:ea typeface="+mj-ea"/>
          <a:cs typeface="+mj-cs"/>
        </a:defRPr>
      </a:lvl1pPr>
    </p:titleStyle>
    <p:bodyStyle>
      <a:lvl1pPr marL="230182" indent="-230182" algn="l" defTabSz="342891"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69" algn="l" defTabSz="342891"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196" indent="-228594" algn="l" defTabSz="342891"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377" indent="-230182" algn="l" defTabSz="342891"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59" indent="-230182" algn="l" defTabSz="342891"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7296">
          <p15:clr>
            <a:srgbClr val="F26B43"/>
          </p15:clr>
        </p15:guide>
        <p15:guide id="3" orient="horz" pos="480">
          <p15:clr>
            <a:srgbClr val="F26B43"/>
          </p15:clr>
        </p15:guide>
        <p15:guide id="4" pos="384">
          <p15:clr>
            <a:srgbClr val="F26B43"/>
          </p15:clr>
        </p15:guide>
        <p15:guide id="6" orient="horz" pos="3816">
          <p15:clr>
            <a:srgbClr val="F26B43"/>
          </p15:clr>
        </p15:guide>
        <p15:guide id="7" orient="horz" pos="2160">
          <p15:clr>
            <a:srgbClr val="F26B43"/>
          </p15:clr>
        </p15:guide>
        <p15:guide id="8" orient="horz" pos="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subTitle" idx="1"/>
          </p:nvPr>
        </p:nvSpPr>
        <p:spPr>
          <a:xfrm>
            <a:off x="533400" y="3160812"/>
            <a:ext cx="11125200" cy="1723800"/>
          </a:xfrm>
          <a:prstGeom prst="rect">
            <a:avLst/>
          </a:prstGeom>
          <a:noFill/>
          <a:ln>
            <a:noFill/>
          </a:ln>
        </p:spPr>
        <p:txBody>
          <a:bodyPr spcFirstLastPara="1" wrap="square" lIns="0" tIns="0" rIns="0" bIns="0" anchor="ctr" anchorCtr="0">
            <a:spAutoFit/>
          </a:bodyPr>
          <a:lstStyle/>
          <a:p>
            <a:pPr marL="0" lvl="0" indent="0" algn="ctr" rtl="0">
              <a:lnSpc>
                <a:spcPct val="100000"/>
              </a:lnSpc>
              <a:spcBef>
                <a:spcPts val="0"/>
              </a:spcBef>
              <a:spcAft>
                <a:spcPts val="0"/>
              </a:spcAft>
              <a:buSzPts val="2200"/>
              <a:buNone/>
            </a:pPr>
            <a:r>
              <a:rPr lang="en-US" sz="2400" b="1" dirty="0"/>
              <a:t>Emily Patterson, BS</a:t>
            </a:r>
            <a:r>
              <a:rPr lang="en-US" sz="2400" dirty="0"/>
              <a:t>;</a:t>
            </a:r>
            <a:r>
              <a:rPr lang="en-US" sz="2400" b="1" dirty="0"/>
              <a:t> </a:t>
            </a:r>
            <a:r>
              <a:rPr lang="en-US" sz="2400" dirty="0"/>
              <a:t>Andria Besser, MS, CGC</a:t>
            </a:r>
            <a:endParaRPr sz="2400" dirty="0"/>
          </a:p>
          <a:p>
            <a:pPr marL="0" lvl="0" indent="0" algn="ctr" rtl="0">
              <a:lnSpc>
                <a:spcPct val="100000"/>
              </a:lnSpc>
              <a:spcBef>
                <a:spcPts val="0"/>
              </a:spcBef>
              <a:spcAft>
                <a:spcPts val="0"/>
              </a:spcAft>
              <a:buSzPts val="2200"/>
              <a:buNone/>
            </a:pPr>
            <a:br>
              <a:rPr lang="en-US" sz="2200" dirty="0"/>
            </a:br>
            <a:r>
              <a:rPr lang="en-US" sz="2200" dirty="0"/>
              <a:t>NYU Langone Fertility Center</a:t>
            </a:r>
            <a:endParaRPr sz="2200" dirty="0"/>
          </a:p>
          <a:p>
            <a:pPr marL="0" lvl="0" indent="0" algn="ctr" rtl="0">
              <a:lnSpc>
                <a:spcPct val="100000"/>
              </a:lnSpc>
              <a:spcBef>
                <a:spcPts val="0"/>
              </a:spcBef>
              <a:spcAft>
                <a:spcPts val="0"/>
              </a:spcAft>
              <a:buSzPts val="2200"/>
              <a:buNone/>
            </a:pPr>
            <a:endParaRPr sz="2200" dirty="0"/>
          </a:p>
          <a:p>
            <a:pPr marL="0" lvl="0" indent="0" algn="ctr" rtl="0">
              <a:lnSpc>
                <a:spcPct val="100000"/>
              </a:lnSpc>
              <a:spcBef>
                <a:spcPts val="0"/>
              </a:spcBef>
              <a:spcAft>
                <a:spcPts val="0"/>
              </a:spcAft>
              <a:buSzPts val="2200"/>
              <a:buNone/>
            </a:pPr>
            <a:r>
              <a:rPr lang="en-US" sz="2200" dirty="0"/>
              <a:t>March 21, 2025</a:t>
            </a:r>
            <a:endParaRPr dirty="0"/>
          </a:p>
        </p:txBody>
      </p:sp>
      <p:pic>
        <p:nvPicPr>
          <p:cNvPr id="71" name="Google Shape;71;p1"/>
          <p:cNvPicPr preferRelativeResize="0">
            <a:picLocks noGrp="1"/>
          </p:cNvPicPr>
          <p:nvPr>
            <p:ph type="pic" idx="3"/>
          </p:nvPr>
        </p:nvPicPr>
        <p:blipFill rotWithShape="1">
          <a:blip r:embed="rId3">
            <a:alphaModFix/>
          </a:blip>
          <a:srcRect/>
          <a:stretch/>
        </p:blipFill>
        <p:spPr>
          <a:xfrm>
            <a:off x="1302" y="5059215"/>
            <a:ext cx="12193873" cy="1801706"/>
          </a:xfrm>
          <a:prstGeom prst="rect">
            <a:avLst/>
          </a:prstGeom>
          <a:noFill/>
          <a:ln>
            <a:noFill/>
          </a:ln>
        </p:spPr>
      </p:pic>
      <p:sp>
        <p:nvSpPr>
          <p:cNvPr id="72" name="Google Shape;72;p1"/>
          <p:cNvSpPr/>
          <p:nvPr/>
        </p:nvSpPr>
        <p:spPr>
          <a:xfrm>
            <a:off x="419100" y="1371600"/>
            <a:ext cx="11353800" cy="1408752"/>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lt1"/>
                </a:solidFill>
              </a:rPr>
              <a:t>Beneath The Surface: Uncovering Hidden Health Risks With Comprehensive Carrier Screening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42648D89-3D50-6788-643B-DD0AE206A7AB}"/>
            </a:ext>
          </a:extLst>
        </p:cNvPr>
        <p:cNvGrpSpPr/>
        <p:nvPr/>
      </p:nvGrpSpPr>
      <p:grpSpPr>
        <a:xfrm>
          <a:off x="0" y="0"/>
          <a:ext cx="0" cy="0"/>
          <a:chOff x="0" y="0"/>
          <a:chExt cx="0" cy="0"/>
        </a:xfrm>
      </p:grpSpPr>
      <p:grpSp>
        <p:nvGrpSpPr>
          <p:cNvPr id="13" name="Group 11">
            <a:extLst>
              <a:ext uri="{FF2B5EF4-FFF2-40B4-BE49-F238E27FC236}">
                <a16:creationId xmlns:a16="http://schemas.microsoft.com/office/drawing/2014/main" id="{3759859D-A33C-1924-BB89-4F7180CFF38D}"/>
              </a:ext>
            </a:extLst>
          </p:cNvPr>
          <p:cNvGrpSpPr/>
          <p:nvPr/>
        </p:nvGrpSpPr>
        <p:grpSpPr>
          <a:xfrm>
            <a:off x="294492" y="3289661"/>
            <a:ext cx="1526729" cy="848803"/>
            <a:chOff x="0" y="0"/>
            <a:chExt cx="603152" cy="335330"/>
          </a:xfrm>
        </p:grpSpPr>
        <p:sp>
          <p:nvSpPr>
            <p:cNvPr id="14" name="Freeform 12">
              <a:extLst>
                <a:ext uri="{FF2B5EF4-FFF2-40B4-BE49-F238E27FC236}">
                  <a16:creationId xmlns:a16="http://schemas.microsoft.com/office/drawing/2014/main" id="{FCA041BD-00EB-04BA-7598-708BFA01D7B2}"/>
                </a:ext>
              </a:extLst>
            </p:cNvPr>
            <p:cNvSpPr/>
            <p:nvPr/>
          </p:nvSpPr>
          <p:spPr>
            <a:xfrm>
              <a:off x="0" y="0"/>
              <a:ext cx="603152" cy="335330"/>
            </a:xfrm>
            <a:custGeom>
              <a:avLst/>
              <a:gdLst/>
              <a:ahLst/>
              <a:cxnLst/>
              <a:rect l="l" t="t" r="r" b="b"/>
              <a:pathLst>
                <a:path w="603152" h="335330">
                  <a:moveTo>
                    <a:pt x="301576" y="0"/>
                  </a:moveTo>
                  <a:lnTo>
                    <a:pt x="603152" y="167665"/>
                  </a:lnTo>
                  <a:lnTo>
                    <a:pt x="301576" y="335330"/>
                  </a:lnTo>
                  <a:lnTo>
                    <a:pt x="0" y="167665"/>
                  </a:lnTo>
                  <a:lnTo>
                    <a:pt x="301576" y="0"/>
                  </a:lnTo>
                  <a:close/>
                </a:path>
              </a:pathLst>
            </a:custGeom>
            <a:solidFill>
              <a:srgbClr val="A9CFC6"/>
            </a:solidFill>
          </p:spPr>
          <p:txBody>
            <a:bodyPr/>
            <a:lstStyle/>
            <a:p>
              <a:endParaRPr lang="en-US" sz="1313"/>
            </a:p>
          </p:txBody>
        </p:sp>
        <p:sp>
          <p:nvSpPr>
            <p:cNvPr id="15" name="TextBox 13">
              <a:extLst>
                <a:ext uri="{FF2B5EF4-FFF2-40B4-BE49-F238E27FC236}">
                  <a16:creationId xmlns:a16="http://schemas.microsoft.com/office/drawing/2014/main" id="{027710F3-B2E5-FBB5-2FAE-02F5712628A5}"/>
                </a:ext>
              </a:extLst>
            </p:cNvPr>
            <p:cNvSpPr txBox="1"/>
            <p:nvPr/>
          </p:nvSpPr>
          <p:spPr>
            <a:xfrm>
              <a:off x="103667" y="29060"/>
              <a:ext cx="395819" cy="248635"/>
            </a:xfrm>
            <a:prstGeom prst="rect">
              <a:avLst/>
            </a:prstGeom>
          </p:spPr>
          <p:txBody>
            <a:bodyPr lIns="47625" tIns="47625" rIns="47625" bIns="47625" rtlCol="0" anchor="ctr"/>
            <a:lstStyle/>
            <a:p>
              <a:pPr algn="ctr">
                <a:lnSpc>
                  <a:spcPts val="1838"/>
                </a:lnSpc>
              </a:pPr>
              <a:endParaRPr sz="1313"/>
            </a:p>
          </p:txBody>
        </p:sp>
      </p:grpSp>
      <p:grpSp>
        <p:nvGrpSpPr>
          <p:cNvPr id="16" name="Group 14">
            <a:extLst>
              <a:ext uri="{FF2B5EF4-FFF2-40B4-BE49-F238E27FC236}">
                <a16:creationId xmlns:a16="http://schemas.microsoft.com/office/drawing/2014/main" id="{76BC1394-E63F-101A-6BF3-C623F41264A2}"/>
              </a:ext>
            </a:extLst>
          </p:cNvPr>
          <p:cNvGrpSpPr/>
          <p:nvPr/>
        </p:nvGrpSpPr>
        <p:grpSpPr>
          <a:xfrm>
            <a:off x="307241" y="3289661"/>
            <a:ext cx="1526729" cy="848803"/>
            <a:chOff x="0" y="0"/>
            <a:chExt cx="603152" cy="335330"/>
          </a:xfrm>
        </p:grpSpPr>
        <p:sp>
          <p:nvSpPr>
            <p:cNvPr id="17" name="Freeform 15">
              <a:extLst>
                <a:ext uri="{FF2B5EF4-FFF2-40B4-BE49-F238E27FC236}">
                  <a16:creationId xmlns:a16="http://schemas.microsoft.com/office/drawing/2014/main" id="{BBD7A320-1165-0C34-F171-D63AA3821F1B}"/>
                </a:ext>
              </a:extLst>
            </p:cNvPr>
            <p:cNvSpPr/>
            <p:nvPr/>
          </p:nvSpPr>
          <p:spPr>
            <a:xfrm>
              <a:off x="0" y="0"/>
              <a:ext cx="603152" cy="335330"/>
            </a:xfrm>
            <a:custGeom>
              <a:avLst/>
              <a:gdLst/>
              <a:ahLst/>
              <a:cxnLst/>
              <a:rect l="l" t="t" r="r" b="b"/>
              <a:pathLst>
                <a:path w="603152" h="335330">
                  <a:moveTo>
                    <a:pt x="301576" y="0"/>
                  </a:moveTo>
                  <a:lnTo>
                    <a:pt x="603152" y="167665"/>
                  </a:lnTo>
                  <a:lnTo>
                    <a:pt x="301576" y="335330"/>
                  </a:lnTo>
                  <a:lnTo>
                    <a:pt x="0" y="167665"/>
                  </a:lnTo>
                  <a:lnTo>
                    <a:pt x="301576" y="0"/>
                  </a:lnTo>
                  <a:close/>
                </a:path>
              </a:pathLst>
            </a:custGeom>
            <a:solidFill>
              <a:srgbClr val="58088D"/>
            </a:solidFill>
          </p:spPr>
          <p:txBody>
            <a:bodyPr/>
            <a:lstStyle/>
            <a:p>
              <a:endParaRPr lang="en-US" sz="1313"/>
            </a:p>
          </p:txBody>
        </p:sp>
        <p:sp>
          <p:nvSpPr>
            <p:cNvPr id="18" name="TextBox 16">
              <a:extLst>
                <a:ext uri="{FF2B5EF4-FFF2-40B4-BE49-F238E27FC236}">
                  <a16:creationId xmlns:a16="http://schemas.microsoft.com/office/drawing/2014/main" id="{B8F04C62-AFF0-B4A0-8AFF-7DAB03E876DD}"/>
                </a:ext>
              </a:extLst>
            </p:cNvPr>
            <p:cNvSpPr txBox="1"/>
            <p:nvPr/>
          </p:nvSpPr>
          <p:spPr>
            <a:xfrm>
              <a:off x="103667" y="29060"/>
              <a:ext cx="395819" cy="248635"/>
            </a:xfrm>
            <a:prstGeom prst="rect">
              <a:avLst/>
            </a:prstGeom>
          </p:spPr>
          <p:txBody>
            <a:bodyPr lIns="47625" tIns="47625" rIns="47625" bIns="47625" rtlCol="0" anchor="ctr"/>
            <a:lstStyle/>
            <a:p>
              <a:pPr algn="ctr">
                <a:lnSpc>
                  <a:spcPts val="1838"/>
                </a:lnSpc>
              </a:pPr>
              <a:endParaRPr sz="1313"/>
            </a:p>
          </p:txBody>
        </p:sp>
      </p:grpSp>
      <p:grpSp>
        <p:nvGrpSpPr>
          <p:cNvPr id="22" name="Group 20">
            <a:extLst>
              <a:ext uri="{FF2B5EF4-FFF2-40B4-BE49-F238E27FC236}">
                <a16:creationId xmlns:a16="http://schemas.microsoft.com/office/drawing/2014/main" id="{4B1B41C2-D0D1-5CA5-9CD1-F58122556C70}"/>
              </a:ext>
            </a:extLst>
          </p:cNvPr>
          <p:cNvGrpSpPr/>
          <p:nvPr/>
        </p:nvGrpSpPr>
        <p:grpSpPr>
          <a:xfrm>
            <a:off x="294492" y="4565012"/>
            <a:ext cx="1526729" cy="848803"/>
            <a:chOff x="0" y="0"/>
            <a:chExt cx="603152" cy="335330"/>
          </a:xfrm>
        </p:grpSpPr>
        <p:sp>
          <p:nvSpPr>
            <p:cNvPr id="23" name="Freeform 21">
              <a:extLst>
                <a:ext uri="{FF2B5EF4-FFF2-40B4-BE49-F238E27FC236}">
                  <a16:creationId xmlns:a16="http://schemas.microsoft.com/office/drawing/2014/main" id="{77CE4D4F-BFFD-0015-35B9-3760F94C6882}"/>
                </a:ext>
              </a:extLst>
            </p:cNvPr>
            <p:cNvSpPr/>
            <p:nvPr/>
          </p:nvSpPr>
          <p:spPr>
            <a:xfrm>
              <a:off x="0" y="0"/>
              <a:ext cx="603152" cy="335330"/>
            </a:xfrm>
            <a:custGeom>
              <a:avLst/>
              <a:gdLst/>
              <a:ahLst/>
              <a:cxnLst/>
              <a:rect l="l" t="t" r="r" b="b"/>
              <a:pathLst>
                <a:path w="603152" h="335330">
                  <a:moveTo>
                    <a:pt x="301576" y="0"/>
                  </a:moveTo>
                  <a:lnTo>
                    <a:pt x="603152" y="167665"/>
                  </a:lnTo>
                  <a:lnTo>
                    <a:pt x="301576" y="335330"/>
                  </a:lnTo>
                  <a:lnTo>
                    <a:pt x="0" y="167665"/>
                  </a:lnTo>
                  <a:lnTo>
                    <a:pt x="301576" y="0"/>
                  </a:lnTo>
                  <a:close/>
                </a:path>
              </a:pathLst>
            </a:custGeom>
            <a:solidFill>
              <a:srgbClr val="9A9ABD"/>
            </a:solidFill>
          </p:spPr>
          <p:txBody>
            <a:bodyPr/>
            <a:lstStyle/>
            <a:p>
              <a:endParaRPr lang="en-US" sz="1313"/>
            </a:p>
          </p:txBody>
        </p:sp>
        <p:sp>
          <p:nvSpPr>
            <p:cNvPr id="24" name="TextBox 22">
              <a:extLst>
                <a:ext uri="{FF2B5EF4-FFF2-40B4-BE49-F238E27FC236}">
                  <a16:creationId xmlns:a16="http://schemas.microsoft.com/office/drawing/2014/main" id="{A538CC7B-6725-D328-04E1-DE9284725EA8}"/>
                </a:ext>
              </a:extLst>
            </p:cNvPr>
            <p:cNvSpPr txBox="1"/>
            <p:nvPr/>
          </p:nvSpPr>
          <p:spPr>
            <a:xfrm>
              <a:off x="103667" y="29060"/>
              <a:ext cx="395819" cy="248635"/>
            </a:xfrm>
            <a:prstGeom prst="rect">
              <a:avLst/>
            </a:prstGeom>
          </p:spPr>
          <p:txBody>
            <a:bodyPr lIns="47625" tIns="47625" rIns="47625" bIns="47625" rtlCol="0" anchor="ctr"/>
            <a:lstStyle/>
            <a:p>
              <a:pPr algn="ctr">
                <a:lnSpc>
                  <a:spcPts val="1838"/>
                </a:lnSpc>
              </a:pPr>
              <a:endParaRPr sz="1313"/>
            </a:p>
          </p:txBody>
        </p:sp>
      </p:grpSp>
      <p:grpSp>
        <p:nvGrpSpPr>
          <p:cNvPr id="25" name="Group 23">
            <a:extLst>
              <a:ext uri="{FF2B5EF4-FFF2-40B4-BE49-F238E27FC236}">
                <a16:creationId xmlns:a16="http://schemas.microsoft.com/office/drawing/2014/main" id="{3059F1A9-A3D1-00E8-8880-68DC847A639F}"/>
              </a:ext>
            </a:extLst>
          </p:cNvPr>
          <p:cNvGrpSpPr/>
          <p:nvPr/>
        </p:nvGrpSpPr>
        <p:grpSpPr>
          <a:xfrm>
            <a:off x="304381" y="4562992"/>
            <a:ext cx="1526729" cy="848803"/>
            <a:chOff x="0" y="0"/>
            <a:chExt cx="603152" cy="335330"/>
          </a:xfrm>
        </p:grpSpPr>
        <p:sp>
          <p:nvSpPr>
            <p:cNvPr id="26" name="Freeform 24">
              <a:extLst>
                <a:ext uri="{FF2B5EF4-FFF2-40B4-BE49-F238E27FC236}">
                  <a16:creationId xmlns:a16="http://schemas.microsoft.com/office/drawing/2014/main" id="{380B4CF1-B636-2B37-1C3C-8B5AD3772DFA}"/>
                </a:ext>
              </a:extLst>
            </p:cNvPr>
            <p:cNvSpPr/>
            <p:nvPr/>
          </p:nvSpPr>
          <p:spPr>
            <a:xfrm>
              <a:off x="0" y="0"/>
              <a:ext cx="603152" cy="335330"/>
            </a:xfrm>
            <a:custGeom>
              <a:avLst/>
              <a:gdLst/>
              <a:ahLst/>
              <a:cxnLst/>
              <a:rect l="l" t="t" r="r" b="b"/>
              <a:pathLst>
                <a:path w="603152" h="335330">
                  <a:moveTo>
                    <a:pt x="301576" y="0"/>
                  </a:moveTo>
                  <a:lnTo>
                    <a:pt x="603152" y="167665"/>
                  </a:lnTo>
                  <a:lnTo>
                    <a:pt x="301576" y="335330"/>
                  </a:lnTo>
                  <a:lnTo>
                    <a:pt x="0" y="167665"/>
                  </a:lnTo>
                  <a:lnTo>
                    <a:pt x="301576" y="0"/>
                  </a:lnTo>
                  <a:close/>
                </a:path>
              </a:pathLst>
            </a:custGeom>
            <a:solidFill>
              <a:srgbClr val="58088D"/>
            </a:solidFill>
          </p:spPr>
          <p:txBody>
            <a:bodyPr/>
            <a:lstStyle/>
            <a:p>
              <a:endParaRPr lang="en-US" sz="1313"/>
            </a:p>
          </p:txBody>
        </p:sp>
        <p:sp>
          <p:nvSpPr>
            <p:cNvPr id="27" name="TextBox 25">
              <a:extLst>
                <a:ext uri="{FF2B5EF4-FFF2-40B4-BE49-F238E27FC236}">
                  <a16:creationId xmlns:a16="http://schemas.microsoft.com/office/drawing/2014/main" id="{8C5A0318-6585-B818-2BFC-BBAC7AC86565}"/>
                </a:ext>
              </a:extLst>
            </p:cNvPr>
            <p:cNvSpPr txBox="1"/>
            <p:nvPr/>
          </p:nvSpPr>
          <p:spPr>
            <a:xfrm>
              <a:off x="103667" y="29060"/>
              <a:ext cx="395819" cy="248635"/>
            </a:xfrm>
            <a:prstGeom prst="rect">
              <a:avLst/>
            </a:prstGeom>
          </p:spPr>
          <p:txBody>
            <a:bodyPr lIns="47625" tIns="47625" rIns="47625" bIns="47625" rtlCol="0" anchor="ctr"/>
            <a:lstStyle/>
            <a:p>
              <a:pPr algn="ctr">
                <a:lnSpc>
                  <a:spcPts val="1838"/>
                </a:lnSpc>
              </a:pPr>
              <a:endParaRPr sz="1313"/>
            </a:p>
          </p:txBody>
        </p:sp>
      </p:grpSp>
      <p:grpSp>
        <p:nvGrpSpPr>
          <p:cNvPr id="7" name="Group 5">
            <a:extLst>
              <a:ext uri="{FF2B5EF4-FFF2-40B4-BE49-F238E27FC236}">
                <a16:creationId xmlns:a16="http://schemas.microsoft.com/office/drawing/2014/main" id="{A1C7CB86-950E-53FE-DC2B-8D8EE9B17ECC}"/>
              </a:ext>
            </a:extLst>
          </p:cNvPr>
          <p:cNvGrpSpPr/>
          <p:nvPr/>
        </p:nvGrpSpPr>
        <p:grpSpPr>
          <a:xfrm>
            <a:off x="301043" y="1195980"/>
            <a:ext cx="1526729" cy="848803"/>
            <a:chOff x="0" y="0"/>
            <a:chExt cx="603152" cy="335330"/>
          </a:xfrm>
        </p:grpSpPr>
        <p:sp>
          <p:nvSpPr>
            <p:cNvPr id="8" name="Freeform 6">
              <a:extLst>
                <a:ext uri="{FF2B5EF4-FFF2-40B4-BE49-F238E27FC236}">
                  <a16:creationId xmlns:a16="http://schemas.microsoft.com/office/drawing/2014/main" id="{58887B59-EB8C-EA38-309D-51CA232DD5E9}"/>
                </a:ext>
              </a:extLst>
            </p:cNvPr>
            <p:cNvSpPr/>
            <p:nvPr/>
          </p:nvSpPr>
          <p:spPr>
            <a:xfrm>
              <a:off x="0" y="0"/>
              <a:ext cx="603152" cy="335330"/>
            </a:xfrm>
            <a:custGeom>
              <a:avLst/>
              <a:gdLst/>
              <a:ahLst/>
              <a:cxnLst/>
              <a:rect l="l" t="t" r="r" b="b"/>
              <a:pathLst>
                <a:path w="603152" h="335330">
                  <a:moveTo>
                    <a:pt x="301576" y="0"/>
                  </a:moveTo>
                  <a:lnTo>
                    <a:pt x="603152" y="167665"/>
                  </a:lnTo>
                  <a:lnTo>
                    <a:pt x="301576" y="335330"/>
                  </a:lnTo>
                  <a:lnTo>
                    <a:pt x="0" y="167665"/>
                  </a:lnTo>
                  <a:lnTo>
                    <a:pt x="301576" y="0"/>
                  </a:lnTo>
                  <a:close/>
                </a:path>
              </a:pathLst>
            </a:custGeom>
            <a:solidFill>
              <a:srgbClr val="58088D"/>
            </a:solidFill>
          </p:spPr>
          <p:txBody>
            <a:bodyPr/>
            <a:lstStyle/>
            <a:p>
              <a:endParaRPr lang="en-US" sz="1313"/>
            </a:p>
          </p:txBody>
        </p:sp>
        <p:sp>
          <p:nvSpPr>
            <p:cNvPr id="9" name="TextBox 7">
              <a:extLst>
                <a:ext uri="{FF2B5EF4-FFF2-40B4-BE49-F238E27FC236}">
                  <a16:creationId xmlns:a16="http://schemas.microsoft.com/office/drawing/2014/main" id="{DDE184BD-204D-A256-0F6E-1D6D37C9418F}"/>
                </a:ext>
              </a:extLst>
            </p:cNvPr>
            <p:cNvSpPr txBox="1"/>
            <p:nvPr/>
          </p:nvSpPr>
          <p:spPr>
            <a:xfrm>
              <a:off x="103667" y="29060"/>
              <a:ext cx="395819" cy="248635"/>
            </a:xfrm>
            <a:prstGeom prst="rect">
              <a:avLst/>
            </a:prstGeom>
          </p:spPr>
          <p:txBody>
            <a:bodyPr lIns="47625" tIns="47625" rIns="47625" bIns="47625" rtlCol="0" anchor="ctr"/>
            <a:lstStyle/>
            <a:p>
              <a:pPr algn="ctr">
                <a:lnSpc>
                  <a:spcPts val="1838"/>
                </a:lnSpc>
              </a:pPr>
              <a:endParaRPr sz="1313"/>
            </a:p>
          </p:txBody>
        </p:sp>
      </p:grpSp>
      <p:grpSp>
        <p:nvGrpSpPr>
          <p:cNvPr id="28" name="Group 26">
            <a:extLst>
              <a:ext uri="{FF2B5EF4-FFF2-40B4-BE49-F238E27FC236}">
                <a16:creationId xmlns:a16="http://schemas.microsoft.com/office/drawing/2014/main" id="{B4C89289-EAB4-9D74-0ABA-7B9B97BA14C5}"/>
              </a:ext>
            </a:extLst>
          </p:cNvPr>
          <p:cNvGrpSpPr/>
          <p:nvPr/>
        </p:nvGrpSpPr>
        <p:grpSpPr>
          <a:xfrm>
            <a:off x="518203" y="-616449"/>
            <a:ext cx="1058918" cy="7474449"/>
            <a:chOff x="0" y="-28575"/>
            <a:chExt cx="418338" cy="3089984"/>
          </a:xfrm>
        </p:grpSpPr>
        <p:sp>
          <p:nvSpPr>
            <p:cNvPr id="29" name="Freeform 27">
              <a:extLst>
                <a:ext uri="{FF2B5EF4-FFF2-40B4-BE49-F238E27FC236}">
                  <a16:creationId xmlns:a16="http://schemas.microsoft.com/office/drawing/2014/main" id="{96972D2F-B3A7-C6F1-4FE7-18A743F67DC0}"/>
                </a:ext>
              </a:extLst>
            </p:cNvPr>
            <p:cNvSpPr/>
            <p:nvPr/>
          </p:nvSpPr>
          <p:spPr>
            <a:xfrm>
              <a:off x="0" y="226269"/>
              <a:ext cx="418338" cy="2835140"/>
            </a:xfrm>
            <a:custGeom>
              <a:avLst/>
              <a:gdLst/>
              <a:ahLst/>
              <a:cxnLst/>
              <a:rect l="l" t="t" r="r" b="b"/>
              <a:pathLst>
                <a:path w="418338" h="3061409">
                  <a:moveTo>
                    <a:pt x="0" y="0"/>
                  </a:moveTo>
                  <a:lnTo>
                    <a:pt x="418338" y="0"/>
                  </a:lnTo>
                  <a:lnTo>
                    <a:pt x="418338" y="3061409"/>
                  </a:lnTo>
                  <a:lnTo>
                    <a:pt x="0" y="3061409"/>
                  </a:lnTo>
                  <a:close/>
                </a:path>
              </a:pathLst>
            </a:custGeom>
            <a:gradFill rotWithShape="1">
              <a:gsLst>
                <a:gs pos="0">
                  <a:srgbClr val="F4F2F4">
                    <a:alpha val="100000"/>
                  </a:srgbClr>
                </a:gs>
                <a:gs pos="100000">
                  <a:srgbClr val="D2D2D4">
                    <a:alpha val="100000"/>
                  </a:srgbClr>
                </a:gs>
              </a:gsLst>
              <a:lin ang="0"/>
            </a:gradFill>
          </p:spPr>
          <p:txBody>
            <a:bodyPr/>
            <a:lstStyle/>
            <a:p>
              <a:endParaRPr lang="en-US" sz="1313" dirty="0"/>
            </a:p>
          </p:txBody>
        </p:sp>
        <p:sp>
          <p:nvSpPr>
            <p:cNvPr id="30" name="TextBox 28">
              <a:extLst>
                <a:ext uri="{FF2B5EF4-FFF2-40B4-BE49-F238E27FC236}">
                  <a16:creationId xmlns:a16="http://schemas.microsoft.com/office/drawing/2014/main" id="{9A6096C4-21D2-1E1C-6DEE-9905C429FC6E}"/>
                </a:ext>
              </a:extLst>
            </p:cNvPr>
            <p:cNvSpPr txBox="1"/>
            <p:nvPr/>
          </p:nvSpPr>
          <p:spPr>
            <a:xfrm>
              <a:off x="0" y="-28575"/>
              <a:ext cx="418338" cy="3089984"/>
            </a:xfrm>
            <a:prstGeom prst="rect">
              <a:avLst/>
            </a:prstGeom>
          </p:spPr>
          <p:txBody>
            <a:bodyPr lIns="47625" tIns="47625" rIns="47625" bIns="47625" rtlCol="0" anchor="ctr"/>
            <a:lstStyle/>
            <a:p>
              <a:pPr algn="ctr">
                <a:lnSpc>
                  <a:spcPts val="1838"/>
                </a:lnSpc>
              </a:pPr>
              <a:endParaRPr sz="1313"/>
            </a:p>
          </p:txBody>
        </p:sp>
      </p:grpSp>
      <p:grpSp>
        <p:nvGrpSpPr>
          <p:cNvPr id="34" name="Google Shape;201;g2af527f2594_1_13">
            <a:extLst>
              <a:ext uri="{FF2B5EF4-FFF2-40B4-BE49-F238E27FC236}">
                <a16:creationId xmlns:a16="http://schemas.microsoft.com/office/drawing/2014/main" id="{05AB7A71-C506-B0C7-7F58-7C8564CD7758}"/>
              </a:ext>
            </a:extLst>
          </p:cNvPr>
          <p:cNvGrpSpPr/>
          <p:nvPr/>
        </p:nvGrpSpPr>
        <p:grpSpPr>
          <a:xfrm>
            <a:off x="9058056" y="722723"/>
            <a:ext cx="703478" cy="672755"/>
            <a:chOff x="0" y="0"/>
            <a:chExt cx="812800" cy="812800"/>
          </a:xfrm>
        </p:grpSpPr>
        <p:sp>
          <p:nvSpPr>
            <p:cNvPr id="35" name="Google Shape;202;g2af527f2594_1_13">
              <a:extLst>
                <a:ext uri="{FF2B5EF4-FFF2-40B4-BE49-F238E27FC236}">
                  <a16:creationId xmlns:a16="http://schemas.microsoft.com/office/drawing/2014/main" id="{60DC4862-A6BB-959C-0227-026599709A9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3;g2af527f2594_1_13">
              <a:extLst>
                <a:ext uri="{FF2B5EF4-FFF2-40B4-BE49-F238E27FC236}">
                  <a16:creationId xmlns:a16="http://schemas.microsoft.com/office/drawing/2014/main" id="{D7F72A19-DDAB-4C25-2031-0D7DC4705260}"/>
                </a:ext>
              </a:extLst>
            </p:cNvPr>
            <p:cNvSpPr txBox="1"/>
            <p:nvPr/>
          </p:nvSpPr>
          <p:spPr>
            <a:xfrm>
              <a:off x="76200" y="47625"/>
              <a:ext cx="660300" cy="689100"/>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246" name="Google Shape;119;p8">
            <a:extLst>
              <a:ext uri="{FF2B5EF4-FFF2-40B4-BE49-F238E27FC236}">
                <a16:creationId xmlns:a16="http://schemas.microsoft.com/office/drawing/2014/main" id="{0249FCDD-3D50-29AA-959D-2D81924C2618}"/>
              </a:ext>
            </a:extLst>
          </p:cNvPr>
          <p:cNvSpPr txBox="1">
            <a:spLocks/>
          </p:cNvSpPr>
          <p:nvPr/>
        </p:nvSpPr>
        <p:spPr>
          <a:xfrm>
            <a:off x="1719206" y="761455"/>
            <a:ext cx="10972800" cy="31393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2"/>
              </a:buClr>
              <a:buSzPts val="1800"/>
              <a:buFont typeface="Arial"/>
              <a:buNone/>
              <a:defRPr sz="26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000"/>
            </a:pPr>
            <a:r>
              <a:rPr lang="en-US" dirty="0"/>
              <a:t>MATERIALS AND METHODS</a:t>
            </a:r>
            <a:endParaRPr lang="en-US" sz="3000" dirty="0"/>
          </a:p>
        </p:txBody>
      </p:sp>
      <p:sp>
        <p:nvSpPr>
          <p:cNvPr id="185" name="Google Shape;185;g2af527f2594_1_13">
            <a:extLst>
              <a:ext uri="{FF2B5EF4-FFF2-40B4-BE49-F238E27FC236}">
                <a16:creationId xmlns:a16="http://schemas.microsoft.com/office/drawing/2014/main" id="{657DAB65-F7A2-E212-F8D7-9371A4CE3820}"/>
              </a:ext>
            </a:extLst>
          </p:cNvPr>
          <p:cNvSpPr/>
          <p:nvPr/>
        </p:nvSpPr>
        <p:spPr>
          <a:xfrm>
            <a:off x="0" y="0"/>
            <a:ext cx="12222300" cy="2697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05" name="Google Shape;135;g2af527f2594_1_13">
            <a:extLst>
              <a:ext uri="{FF2B5EF4-FFF2-40B4-BE49-F238E27FC236}">
                <a16:creationId xmlns:a16="http://schemas.microsoft.com/office/drawing/2014/main" id="{51C095BB-CFDC-2FCC-75F4-4BC1D76CFC6F}"/>
              </a:ext>
            </a:extLst>
          </p:cNvPr>
          <p:cNvGrpSpPr/>
          <p:nvPr/>
        </p:nvGrpSpPr>
        <p:grpSpPr>
          <a:xfrm>
            <a:off x="684041" y="5519108"/>
            <a:ext cx="716197" cy="672755"/>
            <a:chOff x="0" y="0"/>
            <a:chExt cx="812800" cy="812800"/>
          </a:xfrm>
        </p:grpSpPr>
        <p:sp>
          <p:nvSpPr>
            <p:cNvPr id="206" name="Google Shape;136;g2af527f2594_1_13">
              <a:extLst>
                <a:ext uri="{FF2B5EF4-FFF2-40B4-BE49-F238E27FC236}">
                  <a16:creationId xmlns:a16="http://schemas.microsoft.com/office/drawing/2014/main" id="{A8D3DA3D-B06A-4E5B-C0BA-783A28F9C0F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7;g2af527f2594_1_13">
              <a:extLst>
                <a:ext uri="{FF2B5EF4-FFF2-40B4-BE49-F238E27FC236}">
                  <a16:creationId xmlns:a16="http://schemas.microsoft.com/office/drawing/2014/main" id="{1666CD65-8AD2-1A59-9B67-712E1BE7D2AB}"/>
                </a:ext>
              </a:extLst>
            </p:cNvPr>
            <p:cNvSpPr txBox="1"/>
            <p:nvPr/>
          </p:nvSpPr>
          <p:spPr>
            <a:xfrm>
              <a:off x="76200" y="47625"/>
              <a:ext cx="660300" cy="689100"/>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nvGrpSpPr>
          <p:cNvPr id="4" name="Group 2">
            <a:extLst>
              <a:ext uri="{FF2B5EF4-FFF2-40B4-BE49-F238E27FC236}">
                <a16:creationId xmlns:a16="http://schemas.microsoft.com/office/drawing/2014/main" id="{D6C62DD2-2833-6675-2278-34680EA6F1C9}"/>
              </a:ext>
            </a:extLst>
          </p:cNvPr>
          <p:cNvGrpSpPr/>
          <p:nvPr/>
        </p:nvGrpSpPr>
        <p:grpSpPr>
          <a:xfrm>
            <a:off x="1663434" y="1620316"/>
            <a:ext cx="9585588" cy="1912930"/>
            <a:chOff x="0" y="0"/>
            <a:chExt cx="2766855" cy="601582"/>
          </a:xfrm>
        </p:grpSpPr>
        <p:sp>
          <p:nvSpPr>
            <p:cNvPr id="5" name="Freeform 3">
              <a:extLst>
                <a:ext uri="{FF2B5EF4-FFF2-40B4-BE49-F238E27FC236}">
                  <a16:creationId xmlns:a16="http://schemas.microsoft.com/office/drawing/2014/main" id="{B4A389D6-3D66-56B6-428E-83D41A1B52A1}"/>
                </a:ext>
              </a:extLst>
            </p:cNvPr>
            <p:cNvSpPr/>
            <p:nvPr/>
          </p:nvSpPr>
          <p:spPr>
            <a:xfrm>
              <a:off x="0" y="0"/>
              <a:ext cx="2766855" cy="601582"/>
            </a:xfrm>
            <a:custGeom>
              <a:avLst/>
              <a:gdLst/>
              <a:ahLst/>
              <a:cxnLst/>
              <a:rect l="l" t="t" r="r" b="b"/>
              <a:pathLst>
                <a:path w="2766855" h="601582">
                  <a:moveTo>
                    <a:pt x="0" y="0"/>
                  </a:moveTo>
                  <a:lnTo>
                    <a:pt x="2766855" y="0"/>
                  </a:lnTo>
                  <a:lnTo>
                    <a:pt x="2766855" y="601582"/>
                  </a:lnTo>
                  <a:lnTo>
                    <a:pt x="0" y="601582"/>
                  </a:lnTo>
                  <a:close/>
                </a:path>
              </a:pathLst>
            </a:custGeom>
            <a:gradFill rotWithShape="1">
              <a:gsLst>
                <a:gs pos="0">
                  <a:srgbClr val="58088D">
                    <a:alpha val="100000"/>
                  </a:srgbClr>
                </a:gs>
                <a:gs pos="100000">
                  <a:srgbClr val="AC86C5">
                    <a:alpha val="100000"/>
                  </a:srgbClr>
                </a:gs>
              </a:gsLst>
              <a:lin ang="5400000"/>
            </a:gradFill>
            <a:ln cap="sq">
              <a:noFill/>
              <a:prstDash val="solid"/>
              <a:miter/>
            </a:ln>
          </p:spPr>
          <p:txBody>
            <a:bodyPr/>
            <a:lstStyle/>
            <a:p>
              <a:endParaRPr lang="en-US" sz="1313"/>
            </a:p>
          </p:txBody>
        </p:sp>
        <p:sp>
          <p:nvSpPr>
            <p:cNvPr id="6" name="TextBox 4">
              <a:extLst>
                <a:ext uri="{FF2B5EF4-FFF2-40B4-BE49-F238E27FC236}">
                  <a16:creationId xmlns:a16="http://schemas.microsoft.com/office/drawing/2014/main" id="{107CD1EC-336B-CDE4-E791-70B4CB1783D4}"/>
                </a:ext>
              </a:extLst>
            </p:cNvPr>
            <p:cNvSpPr txBox="1"/>
            <p:nvPr/>
          </p:nvSpPr>
          <p:spPr>
            <a:xfrm>
              <a:off x="0" y="-28575"/>
              <a:ext cx="2766855" cy="630157"/>
            </a:xfrm>
            <a:prstGeom prst="rect">
              <a:avLst/>
            </a:prstGeom>
          </p:spPr>
          <p:txBody>
            <a:bodyPr lIns="47625" tIns="47625" rIns="47625" bIns="47625" rtlCol="0" anchor="ctr"/>
            <a:lstStyle/>
            <a:p>
              <a:pPr algn="ctr">
                <a:lnSpc>
                  <a:spcPts val="1838"/>
                </a:lnSpc>
              </a:pPr>
              <a:endParaRPr sz="1313"/>
            </a:p>
          </p:txBody>
        </p:sp>
      </p:grpSp>
      <p:grpSp>
        <p:nvGrpSpPr>
          <p:cNvPr id="10" name="Group 8">
            <a:extLst>
              <a:ext uri="{FF2B5EF4-FFF2-40B4-BE49-F238E27FC236}">
                <a16:creationId xmlns:a16="http://schemas.microsoft.com/office/drawing/2014/main" id="{E4063628-3C98-7DE0-E610-974071BD6F21}"/>
              </a:ext>
            </a:extLst>
          </p:cNvPr>
          <p:cNvGrpSpPr/>
          <p:nvPr/>
        </p:nvGrpSpPr>
        <p:grpSpPr>
          <a:xfrm>
            <a:off x="1663433" y="3714064"/>
            <a:ext cx="9585588" cy="1098352"/>
            <a:chOff x="0" y="0"/>
            <a:chExt cx="2766855" cy="433917"/>
          </a:xfrm>
        </p:grpSpPr>
        <p:sp>
          <p:nvSpPr>
            <p:cNvPr id="11" name="Freeform 9">
              <a:extLst>
                <a:ext uri="{FF2B5EF4-FFF2-40B4-BE49-F238E27FC236}">
                  <a16:creationId xmlns:a16="http://schemas.microsoft.com/office/drawing/2014/main" id="{34EE1A14-527D-4AB8-40CB-EE920EF0D3C1}"/>
                </a:ext>
              </a:extLst>
            </p:cNvPr>
            <p:cNvSpPr/>
            <p:nvPr/>
          </p:nvSpPr>
          <p:spPr>
            <a:xfrm>
              <a:off x="0" y="0"/>
              <a:ext cx="2766855" cy="433917"/>
            </a:xfrm>
            <a:custGeom>
              <a:avLst/>
              <a:gdLst/>
              <a:ahLst/>
              <a:cxnLst/>
              <a:rect l="l" t="t" r="r" b="b"/>
              <a:pathLst>
                <a:path w="2766855" h="433917">
                  <a:moveTo>
                    <a:pt x="0" y="0"/>
                  </a:moveTo>
                  <a:lnTo>
                    <a:pt x="2766855" y="0"/>
                  </a:lnTo>
                  <a:lnTo>
                    <a:pt x="2766855" y="433917"/>
                  </a:lnTo>
                  <a:lnTo>
                    <a:pt x="0" y="433917"/>
                  </a:lnTo>
                  <a:close/>
                </a:path>
              </a:pathLst>
            </a:custGeom>
            <a:gradFill rotWithShape="1">
              <a:gsLst>
                <a:gs pos="0">
                  <a:srgbClr val="58088D">
                    <a:alpha val="100000"/>
                  </a:srgbClr>
                </a:gs>
                <a:gs pos="100000">
                  <a:srgbClr val="AC86C5">
                    <a:alpha val="100000"/>
                  </a:srgbClr>
                </a:gs>
              </a:gsLst>
              <a:lin ang="5400000"/>
            </a:gradFill>
            <a:ln cap="sq">
              <a:noFill/>
              <a:prstDash val="solid"/>
              <a:miter/>
            </a:ln>
          </p:spPr>
          <p:txBody>
            <a:bodyPr/>
            <a:lstStyle/>
            <a:p>
              <a:endParaRPr lang="en-US" sz="1313"/>
            </a:p>
          </p:txBody>
        </p:sp>
        <p:sp>
          <p:nvSpPr>
            <p:cNvPr id="12" name="TextBox 10">
              <a:extLst>
                <a:ext uri="{FF2B5EF4-FFF2-40B4-BE49-F238E27FC236}">
                  <a16:creationId xmlns:a16="http://schemas.microsoft.com/office/drawing/2014/main" id="{0C0AC278-6E6F-5A0E-1E6C-FD26005C95B8}"/>
                </a:ext>
              </a:extLst>
            </p:cNvPr>
            <p:cNvSpPr txBox="1"/>
            <p:nvPr/>
          </p:nvSpPr>
          <p:spPr>
            <a:xfrm>
              <a:off x="0" y="-28575"/>
              <a:ext cx="2766855" cy="462492"/>
            </a:xfrm>
            <a:prstGeom prst="rect">
              <a:avLst/>
            </a:prstGeom>
          </p:spPr>
          <p:txBody>
            <a:bodyPr lIns="47625" tIns="47625" rIns="47625" bIns="47625" rtlCol="0" anchor="ctr"/>
            <a:lstStyle/>
            <a:p>
              <a:pPr algn="ctr">
                <a:lnSpc>
                  <a:spcPts val="1838"/>
                </a:lnSpc>
              </a:pPr>
              <a:endParaRPr sz="1313"/>
            </a:p>
          </p:txBody>
        </p:sp>
      </p:grpSp>
      <p:grpSp>
        <p:nvGrpSpPr>
          <p:cNvPr id="19" name="Group 17">
            <a:extLst>
              <a:ext uri="{FF2B5EF4-FFF2-40B4-BE49-F238E27FC236}">
                <a16:creationId xmlns:a16="http://schemas.microsoft.com/office/drawing/2014/main" id="{8FDC643B-2FB3-91A0-6E05-52A41B877380}"/>
              </a:ext>
            </a:extLst>
          </p:cNvPr>
          <p:cNvGrpSpPr/>
          <p:nvPr/>
        </p:nvGrpSpPr>
        <p:grpSpPr>
          <a:xfrm>
            <a:off x="1663433" y="4989416"/>
            <a:ext cx="9585588" cy="1204305"/>
            <a:chOff x="0" y="0"/>
            <a:chExt cx="2766855" cy="433917"/>
          </a:xfrm>
        </p:grpSpPr>
        <p:sp>
          <p:nvSpPr>
            <p:cNvPr id="20" name="Freeform 18">
              <a:extLst>
                <a:ext uri="{FF2B5EF4-FFF2-40B4-BE49-F238E27FC236}">
                  <a16:creationId xmlns:a16="http://schemas.microsoft.com/office/drawing/2014/main" id="{7C39BD4D-E290-38C3-88F3-3189214B41DB}"/>
                </a:ext>
              </a:extLst>
            </p:cNvPr>
            <p:cNvSpPr/>
            <p:nvPr/>
          </p:nvSpPr>
          <p:spPr>
            <a:xfrm>
              <a:off x="0" y="0"/>
              <a:ext cx="2766855" cy="433917"/>
            </a:xfrm>
            <a:custGeom>
              <a:avLst/>
              <a:gdLst/>
              <a:ahLst/>
              <a:cxnLst/>
              <a:rect l="l" t="t" r="r" b="b"/>
              <a:pathLst>
                <a:path w="2766855" h="433917">
                  <a:moveTo>
                    <a:pt x="0" y="0"/>
                  </a:moveTo>
                  <a:lnTo>
                    <a:pt x="2766855" y="0"/>
                  </a:lnTo>
                  <a:lnTo>
                    <a:pt x="2766855" y="433917"/>
                  </a:lnTo>
                  <a:lnTo>
                    <a:pt x="0" y="433917"/>
                  </a:lnTo>
                  <a:close/>
                </a:path>
              </a:pathLst>
            </a:custGeom>
            <a:gradFill rotWithShape="1">
              <a:gsLst>
                <a:gs pos="0">
                  <a:srgbClr val="58088D">
                    <a:alpha val="100000"/>
                  </a:srgbClr>
                </a:gs>
                <a:gs pos="100000">
                  <a:srgbClr val="AC86C5">
                    <a:alpha val="100000"/>
                  </a:srgbClr>
                </a:gs>
              </a:gsLst>
              <a:lin ang="5400000"/>
            </a:gradFill>
            <a:ln cap="sq">
              <a:noFill/>
              <a:prstDash val="solid"/>
              <a:miter/>
            </a:ln>
          </p:spPr>
          <p:txBody>
            <a:bodyPr/>
            <a:lstStyle/>
            <a:p>
              <a:endParaRPr lang="en-US" sz="1313"/>
            </a:p>
          </p:txBody>
        </p:sp>
        <p:sp>
          <p:nvSpPr>
            <p:cNvPr id="21" name="TextBox 19">
              <a:extLst>
                <a:ext uri="{FF2B5EF4-FFF2-40B4-BE49-F238E27FC236}">
                  <a16:creationId xmlns:a16="http://schemas.microsoft.com/office/drawing/2014/main" id="{62163A7C-C449-C7B5-0A03-1C74EE55D62C}"/>
                </a:ext>
              </a:extLst>
            </p:cNvPr>
            <p:cNvSpPr txBox="1"/>
            <p:nvPr/>
          </p:nvSpPr>
          <p:spPr>
            <a:xfrm>
              <a:off x="0" y="-28575"/>
              <a:ext cx="2766855" cy="462492"/>
            </a:xfrm>
            <a:prstGeom prst="rect">
              <a:avLst/>
            </a:prstGeom>
          </p:spPr>
          <p:txBody>
            <a:bodyPr lIns="47625" tIns="47625" rIns="47625" bIns="47625" rtlCol="0" anchor="ctr"/>
            <a:lstStyle/>
            <a:p>
              <a:pPr algn="ctr">
                <a:lnSpc>
                  <a:spcPts val="1838"/>
                </a:lnSpc>
              </a:pPr>
              <a:endParaRPr sz="1313"/>
            </a:p>
          </p:txBody>
        </p:sp>
      </p:grpSp>
      <p:grpSp>
        <p:nvGrpSpPr>
          <p:cNvPr id="40" name="Group 29">
            <a:extLst>
              <a:ext uri="{FF2B5EF4-FFF2-40B4-BE49-F238E27FC236}">
                <a16:creationId xmlns:a16="http://schemas.microsoft.com/office/drawing/2014/main" id="{9D57131F-E47E-1685-623D-34EB3A32D769}"/>
              </a:ext>
            </a:extLst>
          </p:cNvPr>
          <p:cNvGrpSpPr/>
          <p:nvPr/>
        </p:nvGrpSpPr>
        <p:grpSpPr>
          <a:xfrm rot="5400000">
            <a:off x="308445" y="2357592"/>
            <a:ext cx="2237916" cy="763364"/>
            <a:chOff x="0" y="0"/>
            <a:chExt cx="1183304" cy="491237"/>
          </a:xfrm>
        </p:grpSpPr>
        <p:sp>
          <p:nvSpPr>
            <p:cNvPr id="41" name="Freeform 30">
              <a:extLst>
                <a:ext uri="{FF2B5EF4-FFF2-40B4-BE49-F238E27FC236}">
                  <a16:creationId xmlns:a16="http://schemas.microsoft.com/office/drawing/2014/main" id="{BD98CA66-24FA-F4B6-6792-ABB8CFAE2D49}"/>
                </a:ext>
              </a:extLst>
            </p:cNvPr>
            <p:cNvSpPr/>
            <p:nvPr/>
          </p:nvSpPr>
          <p:spPr>
            <a:xfrm>
              <a:off x="0" y="0"/>
              <a:ext cx="1183304" cy="491237"/>
            </a:xfrm>
            <a:custGeom>
              <a:avLst/>
              <a:gdLst/>
              <a:ahLst/>
              <a:cxnLst/>
              <a:rect l="l" t="t" r="r" b="b"/>
              <a:pathLst>
                <a:path w="1183304" h="491237">
                  <a:moveTo>
                    <a:pt x="980104" y="0"/>
                  </a:moveTo>
                  <a:lnTo>
                    <a:pt x="0" y="0"/>
                  </a:lnTo>
                  <a:lnTo>
                    <a:pt x="203200" y="491237"/>
                  </a:lnTo>
                  <a:lnTo>
                    <a:pt x="1183304" y="491237"/>
                  </a:lnTo>
                  <a:lnTo>
                    <a:pt x="980104" y="0"/>
                  </a:lnTo>
                  <a:close/>
                </a:path>
              </a:pathLst>
            </a:custGeom>
            <a:gradFill rotWithShape="1">
              <a:gsLst>
                <a:gs pos="0">
                  <a:srgbClr val="58088D">
                    <a:alpha val="100000"/>
                  </a:srgbClr>
                </a:gs>
                <a:gs pos="100000">
                  <a:srgbClr val="AC86C5">
                    <a:alpha val="100000"/>
                  </a:srgbClr>
                </a:gs>
              </a:gsLst>
              <a:lin ang="0"/>
            </a:gradFill>
          </p:spPr>
          <p:txBody>
            <a:bodyPr/>
            <a:lstStyle/>
            <a:p>
              <a:endParaRPr lang="en-US" sz="1313"/>
            </a:p>
          </p:txBody>
        </p:sp>
        <p:sp>
          <p:nvSpPr>
            <p:cNvPr id="42" name="TextBox 31">
              <a:extLst>
                <a:ext uri="{FF2B5EF4-FFF2-40B4-BE49-F238E27FC236}">
                  <a16:creationId xmlns:a16="http://schemas.microsoft.com/office/drawing/2014/main" id="{20770DDC-AB43-5DD1-294C-BD969225710B}"/>
                </a:ext>
              </a:extLst>
            </p:cNvPr>
            <p:cNvSpPr txBox="1"/>
            <p:nvPr/>
          </p:nvSpPr>
          <p:spPr>
            <a:xfrm>
              <a:off x="101600" y="-28575"/>
              <a:ext cx="980104" cy="519812"/>
            </a:xfrm>
            <a:prstGeom prst="rect">
              <a:avLst/>
            </a:prstGeom>
          </p:spPr>
          <p:txBody>
            <a:bodyPr lIns="47625" tIns="47625" rIns="47625" bIns="47625" rtlCol="0" anchor="ctr"/>
            <a:lstStyle/>
            <a:p>
              <a:pPr algn="ctr">
                <a:lnSpc>
                  <a:spcPts val="1838"/>
                </a:lnSpc>
                <a:spcBef>
                  <a:spcPct val="0"/>
                </a:spcBef>
              </a:pPr>
              <a:endParaRPr sz="1313"/>
            </a:p>
          </p:txBody>
        </p:sp>
      </p:grpSp>
      <p:grpSp>
        <p:nvGrpSpPr>
          <p:cNvPr id="43" name="Group 32">
            <a:extLst>
              <a:ext uri="{FF2B5EF4-FFF2-40B4-BE49-F238E27FC236}">
                <a16:creationId xmlns:a16="http://schemas.microsoft.com/office/drawing/2014/main" id="{C3FE690B-3E77-BD3B-0001-643381EDA0C3}"/>
              </a:ext>
            </a:extLst>
          </p:cNvPr>
          <p:cNvGrpSpPr/>
          <p:nvPr/>
        </p:nvGrpSpPr>
        <p:grpSpPr>
          <a:xfrm rot="-5400000">
            <a:off x="-442785" y="2348662"/>
            <a:ext cx="2237917" cy="763364"/>
            <a:chOff x="0" y="0"/>
            <a:chExt cx="1183304" cy="491237"/>
          </a:xfrm>
        </p:grpSpPr>
        <p:sp>
          <p:nvSpPr>
            <p:cNvPr id="44" name="Freeform 33">
              <a:extLst>
                <a:ext uri="{FF2B5EF4-FFF2-40B4-BE49-F238E27FC236}">
                  <a16:creationId xmlns:a16="http://schemas.microsoft.com/office/drawing/2014/main" id="{217AE250-5178-40A2-5A0B-A5DDEB5526DC}"/>
                </a:ext>
              </a:extLst>
            </p:cNvPr>
            <p:cNvSpPr/>
            <p:nvPr/>
          </p:nvSpPr>
          <p:spPr>
            <a:xfrm>
              <a:off x="0" y="0"/>
              <a:ext cx="1183304" cy="491237"/>
            </a:xfrm>
            <a:custGeom>
              <a:avLst/>
              <a:gdLst/>
              <a:ahLst/>
              <a:cxnLst/>
              <a:rect l="l" t="t" r="r" b="b"/>
              <a:pathLst>
                <a:path w="1183304" h="491237">
                  <a:moveTo>
                    <a:pt x="203200" y="0"/>
                  </a:moveTo>
                  <a:lnTo>
                    <a:pt x="1183304" y="0"/>
                  </a:lnTo>
                  <a:lnTo>
                    <a:pt x="980104" y="491237"/>
                  </a:lnTo>
                  <a:lnTo>
                    <a:pt x="0" y="491237"/>
                  </a:lnTo>
                  <a:lnTo>
                    <a:pt x="203200" y="0"/>
                  </a:lnTo>
                  <a:close/>
                </a:path>
              </a:pathLst>
            </a:custGeom>
            <a:gradFill rotWithShape="1">
              <a:gsLst>
                <a:gs pos="0">
                  <a:srgbClr val="AC86C5">
                    <a:alpha val="100000"/>
                  </a:srgbClr>
                </a:gs>
                <a:gs pos="100000">
                  <a:srgbClr val="58088D">
                    <a:alpha val="100000"/>
                  </a:srgbClr>
                </a:gs>
              </a:gsLst>
              <a:lin ang="0"/>
            </a:gradFill>
          </p:spPr>
          <p:txBody>
            <a:bodyPr/>
            <a:lstStyle/>
            <a:p>
              <a:endParaRPr lang="en-US" sz="1313"/>
            </a:p>
          </p:txBody>
        </p:sp>
        <p:sp>
          <p:nvSpPr>
            <p:cNvPr id="45" name="TextBox 34">
              <a:extLst>
                <a:ext uri="{FF2B5EF4-FFF2-40B4-BE49-F238E27FC236}">
                  <a16:creationId xmlns:a16="http://schemas.microsoft.com/office/drawing/2014/main" id="{DBCA1F2A-B8BB-9C7F-2797-3C59FFDD1583}"/>
                </a:ext>
              </a:extLst>
            </p:cNvPr>
            <p:cNvSpPr txBox="1"/>
            <p:nvPr/>
          </p:nvSpPr>
          <p:spPr>
            <a:xfrm>
              <a:off x="101600" y="-28575"/>
              <a:ext cx="980104" cy="519812"/>
            </a:xfrm>
            <a:prstGeom prst="rect">
              <a:avLst/>
            </a:prstGeom>
          </p:spPr>
          <p:txBody>
            <a:bodyPr lIns="47625" tIns="47625" rIns="47625" bIns="47625" rtlCol="0" anchor="ctr"/>
            <a:lstStyle/>
            <a:p>
              <a:pPr algn="ctr">
                <a:lnSpc>
                  <a:spcPts val="1838"/>
                </a:lnSpc>
              </a:pPr>
              <a:endParaRPr sz="1313"/>
            </a:p>
          </p:txBody>
        </p:sp>
      </p:grpSp>
      <p:grpSp>
        <p:nvGrpSpPr>
          <p:cNvPr id="46" name="Group 35">
            <a:extLst>
              <a:ext uri="{FF2B5EF4-FFF2-40B4-BE49-F238E27FC236}">
                <a16:creationId xmlns:a16="http://schemas.microsoft.com/office/drawing/2014/main" id="{BDEB188F-4186-D637-FB24-739642FC2165}"/>
              </a:ext>
            </a:extLst>
          </p:cNvPr>
          <p:cNvGrpSpPr/>
          <p:nvPr/>
        </p:nvGrpSpPr>
        <p:grpSpPr>
          <a:xfrm>
            <a:off x="1914337" y="1705975"/>
            <a:ext cx="9253672" cy="1733588"/>
            <a:chOff x="0" y="0"/>
            <a:chExt cx="2637901" cy="527171"/>
          </a:xfrm>
        </p:grpSpPr>
        <p:sp>
          <p:nvSpPr>
            <p:cNvPr id="47" name="Freeform 36">
              <a:extLst>
                <a:ext uri="{FF2B5EF4-FFF2-40B4-BE49-F238E27FC236}">
                  <a16:creationId xmlns:a16="http://schemas.microsoft.com/office/drawing/2014/main" id="{48CB1904-7295-92A1-20D8-9DEA8E15DE7E}"/>
                </a:ext>
              </a:extLst>
            </p:cNvPr>
            <p:cNvSpPr/>
            <p:nvPr/>
          </p:nvSpPr>
          <p:spPr>
            <a:xfrm>
              <a:off x="0" y="0"/>
              <a:ext cx="2637901" cy="527171"/>
            </a:xfrm>
            <a:custGeom>
              <a:avLst/>
              <a:gdLst/>
              <a:ahLst/>
              <a:cxnLst/>
              <a:rect l="l" t="t" r="r" b="b"/>
              <a:pathLst>
                <a:path w="2637901" h="527171">
                  <a:moveTo>
                    <a:pt x="16305" y="0"/>
                  </a:moveTo>
                  <a:lnTo>
                    <a:pt x="2621596" y="0"/>
                  </a:lnTo>
                  <a:cubicBezTo>
                    <a:pt x="2630601" y="0"/>
                    <a:pt x="2637901" y="7300"/>
                    <a:pt x="2637901" y="16305"/>
                  </a:cubicBezTo>
                  <a:lnTo>
                    <a:pt x="2637901" y="510866"/>
                  </a:lnTo>
                  <a:cubicBezTo>
                    <a:pt x="2637901" y="519871"/>
                    <a:pt x="2630601" y="527171"/>
                    <a:pt x="2621596" y="527171"/>
                  </a:cubicBezTo>
                  <a:lnTo>
                    <a:pt x="16305" y="527171"/>
                  </a:lnTo>
                  <a:cubicBezTo>
                    <a:pt x="7300" y="527171"/>
                    <a:pt x="0" y="519871"/>
                    <a:pt x="0" y="510866"/>
                  </a:cubicBezTo>
                  <a:lnTo>
                    <a:pt x="0" y="16305"/>
                  </a:lnTo>
                  <a:cubicBezTo>
                    <a:pt x="0" y="7300"/>
                    <a:pt x="7300" y="0"/>
                    <a:pt x="16305" y="0"/>
                  </a:cubicBezTo>
                  <a:close/>
                </a:path>
              </a:pathLst>
            </a:custGeom>
            <a:solidFill>
              <a:srgbClr val="FFFFFF"/>
            </a:solidFill>
          </p:spPr>
          <p:txBody>
            <a:bodyPr/>
            <a:lstStyle/>
            <a:p>
              <a:endParaRPr lang="en-US" sz="1313"/>
            </a:p>
          </p:txBody>
        </p:sp>
        <p:sp>
          <p:nvSpPr>
            <p:cNvPr id="48" name="TextBox 37">
              <a:extLst>
                <a:ext uri="{FF2B5EF4-FFF2-40B4-BE49-F238E27FC236}">
                  <a16:creationId xmlns:a16="http://schemas.microsoft.com/office/drawing/2014/main" id="{E0067086-758D-4665-8077-84B759D231BE}"/>
                </a:ext>
              </a:extLst>
            </p:cNvPr>
            <p:cNvSpPr txBox="1"/>
            <p:nvPr/>
          </p:nvSpPr>
          <p:spPr>
            <a:xfrm>
              <a:off x="0" y="-28575"/>
              <a:ext cx="2637901" cy="555746"/>
            </a:xfrm>
            <a:prstGeom prst="rect">
              <a:avLst/>
            </a:prstGeom>
          </p:spPr>
          <p:txBody>
            <a:bodyPr lIns="47625" tIns="47625" rIns="47625" bIns="47625" rtlCol="0" anchor="ctr"/>
            <a:lstStyle/>
            <a:p>
              <a:pPr algn="ctr">
                <a:lnSpc>
                  <a:spcPts val="1838"/>
                </a:lnSpc>
              </a:pPr>
              <a:endParaRPr sz="1313"/>
            </a:p>
          </p:txBody>
        </p:sp>
      </p:grpSp>
      <p:grpSp>
        <p:nvGrpSpPr>
          <p:cNvPr id="49" name="Group 38">
            <a:extLst>
              <a:ext uri="{FF2B5EF4-FFF2-40B4-BE49-F238E27FC236}">
                <a16:creationId xmlns:a16="http://schemas.microsoft.com/office/drawing/2014/main" id="{CE4A514A-2D94-E634-84CF-163D5B99406D}"/>
              </a:ext>
            </a:extLst>
          </p:cNvPr>
          <p:cNvGrpSpPr/>
          <p:nvPr/>
        </p:nvGrpSpPr>
        <p:grpSpPr>
          <a:xfrm>
            <a:off x="733711" y="2654231"/>
            <a:ext cx="668069" cy="668069"/>
            <a:chOff x="0" y="0"/>
            <a:chExt cx="812800" cy="812800"/>
          </a:xfrm>
        </p:grpSpPr>
        <p:sp>
          <p:nvSpPr>
            <p:cNvPr id="52" name="Freeform 39">
              <a:extLst>
                <a:ext uri="{FF2B5EF4-FFF2-40B4-BE49-F238E27FC236}">
                  <a16:creationId xmlns:a16="http://schemas.microsoft.com/office/drawing/2014/main" id="{521DE6ED-F913-0994-DA67-BC9A397F95E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040"/>
            </a:solidFill>
          </p:spPr>
          <p:txBody>
            <a:bodyPr/>
            <a:lstStyle/>
            <a:p>
              <a:endParaRPr lang="en-US" sz="1313"/>
            </a:p>
          </p:txBody>
        </p:sp>
        <p:sp>
          <p:nvSpPr>
            <p:cNvPr id="53" name="TextBox 40">
              <a:extLst>
                <a:ext uri="{FF2B5EF4-FFF2-40B4-BE49-F238E27FC236}">
                  <a16:creationId xmlns:a16="http://schemas.microsoft.com/office/drawing/2014/main" id="{94CB1600-2F82-AEF7-4892-0500996EC4F4}"/>
                </a:ext>
              </a:extLst>
            </p:cNvPr>
            <p:cNvSpPr txBox="1"/>
            <p:nvPr/>
          </p:nvSpPr>
          <p:spPr>
            <a:xfrm>
              <a:off x="76200" y="47625"/>
              <a:ext cx="660400" cy="688975"/>
            </a:xfrm>
            <a:prstGeom prst="rect">
              <a:avLst/>
            </a:prstGeom>
          </p:spPr>
          <p:txBody>
            <a:bodyPr lIns="47625" tIns="47625" rIns="47625" bIns="47625" rtlCol="0" anchor="ctr"/>
            <a:lstStyle/>
            <a:p>
              <a:pPr algn="ctr">
                <a:lnSpc>
                  <a:spcPts val="1838"/>
                </a:lnSpc>
              </a:pPr>
              <a:endParaRPr sz="1313"/>
            </a:p>
          </p:txBody>
        </p:sp>
      </p:grpSp>
      <p:sp>
        <p:nvSpPr>
          <p:cNvPr id="54" name="AutoShape 41">
            <a:extLst>
              <a:ext uri="{FF2B5EF4-FFF2-40B4-BE49-F238E27FC236}">
                <a16:creationId xmlns:a16="http://schemas.microsoft.com/office/drawing/2014/main" id="{C4383689-4B24-A9BA-89CE-E1ED6D4BAFD1}"/>
              </a:ext>
            </a:extLst>
          </p:cNvPr>
          <p:cNvSpPr/>
          <p:nvPr/>
        </p:nvSpPr>
        <p:spPr>
          <a:xfrm flipH="1">
            <a:off x="2466454" y="2467782"/>
            <a:ext cx="0" cy="520484"/>
          </a:xfrm>
          <a:prstGeom prst="line">
            <a:avLst/>
          </a:prstGeom>
          <a:ln w="9525" cap="rnd">
            <a:solidFill>
              <a:srgbClr val="8901E0"/>
            </a:solidFill>
            <a:prstDash val="solid"/>
            <a:headEnd type="none" w="sm" len="sm"/>
            <a:tailEnd type="none" w="sm" len="sm"/>
          </a:ln>
        </p:spPr>
        <p:txBody>
          <a:bodyPr/>
          <a:lstStyle/>
          <a:p>
            <a:endParaRPr lang="en-US" sz="1313"/>
          </a:p>
        </p:txBody>
      </p:sp>
      <p:grpSp>
        <p:nvGrpSpPr>
          <p:cNvPr id="55" name="Group 42">
            <a:extLst>
              <a:ext uri="{FF2B5EF4-FFF2-40B4-BE49-F238E27FC236}">
                <a16:creationId xmlns:a16="http://schemas.microsoft.com/office/drawing/2014/main" id="{0E468618-E2EF-5111-3A98-2CCF328596A2}"/>
              </a:ext>
            </a:extLst>
          </p:cNvPr>
          <p:cNvGrpSpPr/>
          <p:nvPr/>
        </p:nvGrpSpPr>
        <p:grpSpPr>
          <a:xfrm>
            <a:off x="688308" y="4107410"/>
            <a:ext cx="739096" cy="739096"/>
            <a:chOff x="0" y="0"/>
            <a:chExt cx="812800" cy="812800"/>
          </a:xfrm>
        </p:grpSpPr>
        <p:sp>
          <p:nvSpPr>
            <p:cNvPr id="56" name="Freeform 43">
              <a:extLst>
                <a:ext uri="{FF2B5EF4-FFF2-40B4-BE49-F238E27FC236}">
                  <a16:creationId xmlns:a16="http://schemas.microsoft.com/office/drawing/2014/main" id="{0B8D827F-B170-A5BF-5507-D4FC642DB8C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313"/>
            </a:p>
          </p:txBody>
        </p:sp>
        <p:sp>
          <p:nvSpPr>
            <p:cNvPr id="57" name="TextBox 44">
              <a:extLst>
                <a:ext uri="{FF2B5EF4-FFF2-40B4-BE49-F238E27FC236}">
                  <a16:creationId xmlns:a16="http://schemas.microsoft.com/office/drawing/2014/main" id="{17C35C63-6921-0A04-F028-4FDE66E9642E}"/>
                </a:ext>
              </a:extLst>
            </p:cNvPr>
            <p:cNvSpPr txBox="1"/>
            <p:nvPr/>
          </p:nvSpPr>
          <p:spPr>
            <a:xfrm>
              <a:off x="76200" y="47625"/>
              <a:ext cx="660400" cy="688975"/>
            </a:xfrm>
            <a:prstGeom prst="rect">
              <a:avLst/>
            </a:prstGeom>
          </p:spPr>
          <p:txBody>
            <a:bodyPr lIns="47625" tIns="47625" rIns="47625" bIns="47625" rtlCol="0" anchor="ctr"/>
            <a:lstStyle/>
            <a:p>
              <a:pPr algn="ctr">
                <a:lnSpc>
                  <a:spcPts val="1838"/>
                </a:lnSpc>
              </a:pPr>
              <a:endParaRPr sz="1313"/>
            </a:p>
          </p:txBody>
        </p:sp>
      </p:grpSp>
      <p:grpSp>
        <p:nvGrpSpPr>
          <p:cNvPr id="58" name="Group 45">
            <a:extLst>
              <a:ext uri="{FF2B5EF4-FFF2-40B4-BE49-F238E27FC236}">
                <a16:creationId xmlns:a16="http://schemas.microsoft.com/office/drawing/2014/main" id="{09D3A270-A84D-A9B4-5D79-5F108C175427}"/>
              </a:ext>
            </a:extLst>
          </p:cNvPr>
          <p:cNvGrpSpPr/>
          <p:nvPr/>
        </p:nvGrpSpPr>
        <p:grpSpPr>
          <a:xfrm>
            <a:off x="1914337" y="3803361"/>
            <a:ext cx="9253672" cy="919758"/>
            <a:chOff x="0" y="0"/>
            <a:chExt cx="2637901" cy="363361"/>
          </a:xfrm>
        </p:grpSpPr>
        <p:sp>
          <p:nvSpPr>
            <p:cNvPr id="59" name="Freeform 46">
              <a:extLst>
                <a:ext uri="{FF2B5EF4-FFF2-40B4-BE49-F238E27FC236}">
                  <a16:creationId xmlns:a16="http://schemas.microsoft.com/office/drawing/2014/main" id="{05B864B7-93EE-2D7B-EC7F-BFE95C53AD43}"/>
                </a:ext>
              </a:extLst>
            </p:cNvPr>
            <p:cNvSpPr/>
            <p:nvPr/>
          </p:nvSpPr>
          <p:spPr>
            <a:xfrm>
              <a:off x="0" y="0"/>
              <a:ext cx="2637901" cy="363361"/>
            </a:xfrm>
            <a:custGeom>
              <a:avLst/>
              <a:gdLst/>
              <a:ahLst/>
              <a:cxnLst/>
              <a:rect l="l" t="t" r="r" b="b"/>
              <a:pathLst>
                <a:path w="2637901" h="363361">
                  <a:moveTo>
                    <a:pt x="16305" y="0"/>
                  </a:moveTo>
                  <a:lnTo>
                    <a:pt x="2621596" y="0"/>
                  </a:lnTo>
                  <a:cubicBezTo>
                    <a:pt x="2630601" y="0"/>
                    <a:pt x="2637901" y="7300"/>
                    <a:pt x="2637901" y="16305"/>
                  </a:cubicBezTo>
                  <a:lnTo>
                    <a:pt x="2637901" y="347056"/>
                  </a:lnTo>
                  <a:cubicBezTo>
                    <a:pt x="2637901" y="356061"/>
                    <a:pt x="2630601" y="363361"/>
                    <a:pt x="2621596" y="363361"/>
                  </a:cubicBezTo>
                  <a:lnTo>
                    <a:pt x="16305" y="363361"/>
                  </a:lnTo>
                  <a:cubicBezTo>
                    <a:pt x="7300" y="363361"/>
                    <a:pt x="0" y="356061"/>
                    <a:pt x="0" y="347056"/>
                  </a:cubicBezTo>
                  <a:lnTo>
                    <a:pt x="0" y="16305"/>
                  </a:lnTo>
                  <a:cubicBezTo>
                    <a:pt x="0" y="7300"/>
                    <a:pt x="7300" y="0"/>
                    <a:pt x="16305" y="0"/>
                  </a:cubicBezTo>
                  <a:close/>
                </a:path>
              </a:pathLst>
            </a:custGeom>
            <a:solidFill>
              <a:srgbClr val="FFFFFF"/>
            </a:solidFill>
          </p:spPr>
          <p:txBody>
            <a:bodyPr/>
            <a:lstStyle/>
            <a:p>
              <a:endParaRPr lang="en-US" sz="1313"/>
            </a:p>
          </p:txBody>
        </p:sp>
        <p:sp>
          <p:nvSpPr>
            <p:cNvPr id="60" name="TextBox 47">
              <a:extLst>
                <a:ext uri="{FF2B5EF4-FFF2-40B4-BE49-F238E27FC236}">
                  <a16:creationId xmlns:a16="http://schemas.microsoft.com/office/drawing/2014/main" id="{0D586483-B29D-1A7A-B7D1-7E0025A45173}"/>
                </a:ext>
              </a:extLst>
            </p:cNvPr>
            <p:cNvSpPr txBox="1"/>
            <p:nvPr/>
          </p:nvSpPr>
          <p:spPr>
            <a:xfrm>
              <a:off x="0" y="-28575"/>
              <a:ext cx="2637901" cy="391936"/>
            </a:xfrm>
            <a:prstGeom prst="rect">
              <a:avLst/>
            </a:prstGeom>
          </p:spPr>
          <p:txBody>
            <a:bodyPr lIns="47625" tIns="47625" rIns="47625" bIns="47625" rtlCol="0" anchor="ctr"/>
            <a:lstStyle/>
            <a:p>
              <a:pPr algn="ctr">
                <a:lnSpc>
                  <a:spcPts val="1838"/>
                </a:lnSpc>
              </a:pPr>
              <a:endParaRPr sz="1313"/>
            </a:p>
          </p:txBody>
        </p:sp>
      </p:grpSp>
      <p:grpSp>
        <p:nvGrpSpPr>
          <p:cNvPr id="61" name="Group 48">
            <a:extLst>
              <a:ext uri="{FF2B5EF4-FFF2-40B4-BE49-F238E27FC236}">
                <a16:creationId xmlns:a16="http://schemas.microsoft.com/office/drawing/2014/main" id="{1EB67E22-C43A-2BF4-F5F6-2A6A36298BA5}"/>
              </a:ext>
            </a:extLst>
          </p:cNvPr>
          <p:cNvGrpSpPr/>
          <p:nvPr/>
        </p:nvGrpSpPr>
        <p:grpSpPr>
          <a:xfrm rot="5400000">
            <a:off x="720199" y="4039586"/>
            <a:ext cx="1414408" cy="763364"/>
            <a:chOff x="0" y="0"/>
            <a:chExt cx="910195" cy="491237"/>
          </a:xfrm>
        </p:grpSpPr>
        <p:sp>
          <p:nvSpPr>
            <p:cNvPr id="62" name="Freeform 49">
              <a:extLst>
                <a:ext uri="{FF2B5EF4-FFF2-40B4-BE49-F238E27FC236}">
                  <a16:creationId xmlns:a16="http://schemas.microsoft.com/office/drawing/2014/main" id="{B8BAA238-4F64-5980-4C78-0F37A7C7013C}"/>
                </a:ext>
              </a:extLst>
            </p:cNvPr>
            <p:cNvSpPr/>
            <p:nvPr/>
          </p:nvSpPr>
          <p:spPr>
            <a:xfrm>
              <a:off x="0" y="0"/>
              <a:ext cx="910195" cy="491237"/>
            </a:xfrm>
            <a:custGeom>
              <a:avLst/>
              <a:gdLst/>
              <a:ahLst/>
              <a:cxnLst/>
              <a:rect l="l" t="t" r="r" b="b"/>
              <a:pathLst>
                <a:path w="910195" h="491237">
                  <a:moveTo>
                    <a:pt x="706995" y="0"/>
                  </a:moveTo>
                  <a:lnTo>
                    <a:pt x="0" y="0"/>
                  </a:lnTo>
                  <a:lnTo>
                    <a:pt x="203200" y="491237"/>
                  </a:lnTo>
                  <a:lnTo>
                    <a:pt x="910195" y="491237"/>
                  </a:lnTo>
                  <a:lnTo>
                    <a:pt x="706995" y="0"/>
                  </a:lnTo>
                  <a:close/>
                </a:path>
              </a:pathLst>
            </a:custGeom>
            <a:gradFill rotWithShape="1">
              <a:gsLst>
                <a:gs pos="0">
                  <a:srgbClr val="58088D">
                    <a:alpha val="100000"/>
                  </a:srgbClr>
                </a:gs>
                <a:gs pos="100000">
                  <a:srgbClr val="AC86C5">
                    <a:alpha val="100000"/>
                  </a:srgbClr>
                </a:gs>
              </a:gsLst>
              <a:lin ang="0"/>
            </a:gradFill>
          </p:spPr>
          <p:txBody>
            <a:bodyPr/>
            <a:lstStyle/>
            <a:p>
              <a:endParaRPr lang="en-US" sz="1313"/>
            </a:p>
          </p:txBody>
        </p:sp>
        <p:sp>
          <p:nvSpPr>
            <p:cNvPr id="63" name="TextBox 50">
              <a:extLst>
                <a:ext uri="{FF2B5EF4-FFF2-40B4-BE49-F238E27FC236}">
                  <a16:creationId xmlns:a16="http://schemas.microsoft.com/office/drawing/2014/main" id="{82398A3D-FA07-6BDA-45DF-DB3B7BDC7FE3}"/>
                </a:ext>
              </a:extLst>
            </p:cNvPr>
            <p:cNvSpPr txBox="1"/>
            <p:nvPr/>
          </p:nvSpPr>
          <p:spPr>
            <a:xfrm>
              <a:off x="101600" y="-28575"/>
              <a:ext cx="706995" cy="519812"/>
            </a:xfrm>
            <a:prstGeom prst="rect">
              <a:avLst/>
            </a:prstGeom>
          </p:spPr>
          <p:txBody>
            <a:bodyPr lIns="47625" tIns="47625" rIns="47625" bIns="47625" rtlCol="0" anchor="ctr"/>
            <a:lstStyle/>
            <a:p>
              <a:pPr algn="ctr">
                <a:lnSpc>
                  <a:spcPts val="1838"/>
                </a:lnSpc>
                <a:spcBef>
                  <a:spcPct val="0"/>
                </a:spcBef>
              </a:pPr>
              <a:endParaRPr sz="1313"/>
            </a:p>
          </p:txBody>
        </p:sp>
      </p:grpSp>
      <p:grpSp>
        <p:nvGrpSpPr>
          <p:cNvPr id="128" name="Group 51">
            <a:extLst>
              <a:ext uri="{FF2B5EF4-FFF2-40B4-BE49-F238E27FC236}">
                <a16:creationId xmlns:a16="http://schemas.microsoft.com/office/drawing/2014/main" id="{52086EDB-1C9A-7182-0165-46A5FAFA8BAD}"/>
              </a:ext>
            </a:extLst>
          </p:cNvPr>
          <p:cNvGrpSpPr/>
          <p:nvPr/>
        </p:nvGrpSpPr>
        <p:grpSpPr>
          <a:xfrm rot="-5400000">
            <a:off x="-31031" y="4039586"/>
            <a:ext cx="1414408" cy="763364"/>
            <a:chOff x="0" y="0"/>
            <a:chExt cx="910195" cy="491237"/>
          </a:xfrm>
        </p:grpSpPr>
        <p:sp>
          <p:nvSpPr>
            <p:cNvPr id="129" name="Freeform 52">
              <a:extLst>
                <a:ext uri="{FF2B5EF4-FFF2-40B4-BE49-F238E27FC236}">
                  <a16:creationId xmlns:a16="http://schemas.microsoft.com/office/drawing/2014/main" id="{9CF5CB89-6820-73B1-7DD7-48ADBC6BE37A}"/>
                </a:ext>
              </a:extLst>
            </p:cNvPr>
            <p:cNvSpPr/>
            <p:nvPr/>
          </p:nvSpPr>
          <p:spPr>
            <a:xfrm>
              <a:off x="0" y="0"/>
              <a:ext cx="910195" cy="491237"/>
            </a:xfrm>
            <a:custGeom>
              <a:avLst/>
              <a:gdLst/>
              <a:ahLst/>
              <a:cxnLst/>
              <a:rect l="l" t="t" r="r" b="b"/>
              <a:pathLst>
                <a:path w="910195" h="491237">
                  <a:moveTo>
                    <a:pt x="203200" y="0"/>
                  </a:moveTo>
                  <a:lnTo>
                    <a:pt x="910195" y="0"/>
                  </a:lnTo>
                  <a:lnTo>
                    <a:pt x="706995" y="491237"/>
                  </a:lnTo>
                  <a:lnTo>
                    <a:pt x="0" y="491237"/>
                  </a:lnTo>
                  <a:lnTo>
                    <a:pt x="203200" y="0"/>
                  </a:lnTo>
                  <a:close/>
                </a:path>
              </a:pathLst>
            </a:custGeom>
            <a:gradFill rotWithShape="1">
              <a:gsLst>
                <a:gs pos="0">
                  <a:srgbClr val="AC86C5">
                    <a:alpha val="100000"/>
                  </a:srgbClr>
                </a:gs>
                <a:gs pos="100000">
                  <a:srgbClr val="58088D">
                    <a:alpha val="100000"/>
                  </a:srgbClr>
                </a:gs>
              </a:gsLst>
              <a:lin ang="0"/>
            </a:gradFill>
          </p:spPr>
          <p:txBody>
            <a:bodyPr/>
            <a:lstStyle/>
            <a:p>
              <a:endParaRPr lang="en-US" sz="1313"/>
            </a:p>
          </p:txBody>
        </p:sp>
        <p:sp>
          <p:nvSpPr>
            <p:cNvPr id="130" name="TextBox 53">
              <a:extLst>
                <a:ext uri="{FF2B5EF4-FFF2-40B4-BE49-F238E27FC236}">
                  <a16:creationId xmlns:a16="http://schemas.microsoft.com/office/drawing/2014/main" id="{915BEC8D-17FF-14FF-C13A-A53E59EAE052}"/>
                </a:ext>
              </a:extLst>
            </p:cNvPr>
            <p:cNvSpPr txBox="1"/>
            <p:nvPr/>
          </p:nvSpPr>
          <p:spPr>
            <a:xfrm>
              <a:off x="101600" y="-28575"/>
              <a:ext cx="706995" cy="519812"/>
            </a:xfrm>
            <a:prstGeom prst="rect">
              <a:avLst/>
            </a:prstGeom>
          </p:spPr>
          <p:txBody>
            <a:bodyPr lIns="47625" tIns="47625" rIns="47625" bIns="47625" rtlCol="0" anchor="ctr"/>
            <a:lstStyle/>
            <a:p>
              <a:pPr algn="ctr">
                <a:lnSpc>
                  <a:spcPts val="1838"/>
                </a:lnSpc>
              </a:pPr>
              <a:endParaRPr sz="1313"/>
            </a:p>
          </p:txBody>
        </p:sp>
      </p:grpSp>
      <p:grpSp>
        <p:nvGrpSpPr>
          <p:cNvPr id="131" name="Group 54">
            <a:extLst>
              <a:ext uri="{FF2B5EF4-FFF2-40B4-BE49-F238E27FC236}">
                <a16:creationId xmlns:a16="http://schemas.microsoft.com/office/drawing/2014/main" id="{B250F17E-63E8-9AFB-33A5-9DD164DEB434}"/>
              </a:ext>
            </a:extLst>
          </p:cNvPr>
          <p:cNvGrpSpPr/>
          <p:nvPr/>
        </p:nvGrpSpPr>
        <p:grpSpPr>
          <a:xfrm>
            <a:off x="723821" y="4194267"/>
            <a:ext cx="668069" cy="668069"/>
            <a:chOff x="0" y="0"/>
            <a:chExt cx="812800" cy="812800"/>
          </a:xfrm>
        </p:grpSpPr>
        <p:sp>
          <p:nvSpPr>
            <p:cNvPr id="132" name="Freeform 55">
              <a:extLst>
                <a:ext uri="{FF2B5EF4-FFF2-40B4-BE49-F238E27FC236}">
                  <a16:creationId xmlns:a16="http://schemas.microsoft.com/office/drawing/2014/main" id="{45E25BB7-E649-A3AB-AD26-3589D47D20B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040"/>
            </a:solidFill>
          </p:spPr>
          <p:txBody>
            <a:bodyPr/>
            <a:lstStyle/>
            <a:p>
              <a:endParaRPr lang="en-US" sz="1313"/>
            </a:p>
          </p:txBody>
        </p:sp>
        <p:sp>
          <p:nvSpPr>
            <p:cNvPr id="133" name="TextBox 56">
              <a:extLst>
                <a:ext uri="{FF2B5EF4-FFF2-40B4-BE49-F238E27FC236}">
                  <a16:creationId xmlns:a16="http://schemas.microsoft.com/office/drawing/2014/main" id="{9863B633-D3A3-28F8-A1E8-B3FF05DC667B}"/>
                </a:ext>
              </a:extLst>
            </p:cNvPr>
            <p:cNvSpPr txBox="1"/>
            <p:nvPr/>
          </p:nvSpPr>
          <p:spPr>
            <a:xfrm>
              <a:off x="76200" y="47625"/>
              <a:ext cx="660400" cy="688975"/>
            </a:xfrm>
            <a:prstGeom prst="rect">
              <a:avLst/>
            </a:prstGeom>
          </p:spPr>
          <p:txBody>
            <a:bodyPr lIns="47625" tIns="47625" rIns="47625" bIns="47625" rtlCol="0" anchor="ctr"/>
            <a:lstStyle/>
            <a:p>
              <a:pPr algn="ctr">
                <a:lnSpc>
                  <a:spcPts val="1838"/>
                </a:lnSpc>
              </a:pPr>
              <a:endParaRPr sz="1313"/>
            </a:p>
          </p:txBody>
        </p:sp>
      </p:grpSp>
      <p:sp>
        <p:nvSpPr>
          <p:cNvPr id="134" name="AutoShape 57">
            <a:extLst>
              <a:ext uri="{FF2B5EF4-FFF2-40B4-BE49-F238E27FC236}">
                <a16:creationId xmlns:a16="http://schemas.microsoft.com/office/drawing/2014/main" id="{BD1F593F-920E-91DC-0E9E-DED5C13B3B27}"/>
              </a:ext>
            </a:extLst>
          </p:cNvPr>
          <p:cNvSpPr/>
          <p:nvPr/>
        </p:nvSpPr>
        <p:spPr>
          <a:xfrm flipH="1">
            <a:off x="2461990" y="4018179"/>
            <a:ext cx="0" cy="520484"/>
          </a:xfrm>
          <a:prstGeom prst="line">
            <a:avLst/>
          </a:prstGeom>
          <a:ln w="9525" cap="rnd">
            <a:solidFill>
              <a:srgbClr val="8901E0"/>
            </a:solidFill>
            <a:prstDash val="solid"/>
            <a:headEnd type="none" w="sm" len="sm"/>
            <a:tailEnd type="none" w="sm" len="sm"/>
          </a:ln>
        </p:spPr>
        <p:txBody>
          <a:bodyPr/>
          <a:lstStyle/>
          <a:p>
            <a:endParaRPr lang="en-US" sz="1313"/>
          </a:p>
        </p:txBody>
      </p:sp>
      <p:grpSp>
        <p:nvGrpSpPr>
          <p:cNvPr id="135" name="Group 58">
            <a:extLst>
              <a:ext uri="{FF2B5EF4-FFF2-40B4-BE49-F238E27FC236}">
                <a16:creationId xmlns:a16="http://schemas.microsoft.com/office/drawing/2014/main" id="{BF899046-DACD-2EC7-9D88-B38DCD0BDD60}"/>
              </a:ext>
            </a:extLst>
          </p:cNvPr>
          <p:cNvGrpSpPr/>
          <p:nvPr/>
        </p:nvGrpSpPr>
        <p:grpSpPr>
          <a:xfrm>
            <a:off x="688308" y="5382761"/>
            <a:ext cx="739096" cy="739096"/>
            <a:chOff x="0" y="0"/>
            <a:chExt cx="812800" cy="812800"/>
          </a:xfrm>
        </p:grpSpPr>
        <p:sp>
          <p:nvSpPr>
            <p:cNvPr id="136" name="Freeform 59">
              <a:extLst>
                <a:ext uri="{FF2B5EF4-FFF2-40B4-BE49-F238E27FC236}">
                  <a16:creationId xmlns:a16="http://schemas.microsoft.com/office/drawing/2014/main" id="{E06D54F9-BC33-4B0B-A803-7D57BCA10DC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313"/>
            </a:p>
          </p:txBody>
        </p:sp>
        <p:sp>
          <p:nvSpPr>
            <p:cNvPr id="137" name="TextBox 60">
              <a:extLst>
                <a:ext uri="{FF2B5EF4-FFF2-40B4-BE49-F238E27FC236}">
                  <a16:creationId xmlns:a16="http://schemas.microsoft.com/office/drawing/2014/main" id="{D00C07FC-12D1-ECA0-FA1B-753B90DE8CBC}"/>
                </a:ext>
              </a:extLst>
            </p:cNvPr>
            <p:cNvSpPr txBox="1"/>
            <p:nvPr/>
          </p:nvSpPr>
          <p:spPr>
            <a:xfrm>
              <a:off x="76200" y="47625"/>
              <a:ext cx="660400" cy="688975"/>
            </a:xfrm>
            <a:prstGeom prst="rect">
              <a:avLst/>
            </a:prstGeom>
          </p:spPr>
          <p:txBody>
            <a:bodyPr lIns="47625" tIns="47625" rIns="47625" bIns="47625" rtlCol="0" anchor="ctr"/>
            <a:lstStyle/>
            <a:p>
              <a:pPr algn="ctr">
                <a:lnSpc>
                  <a:spcPts val="1838"/>
                </a:lnSpc>
              </a:pPr>
              <a:endParaRPr sz="1313"/>
            </a:p>
          </p:txBody>
        </p:sp>
      </p:grpSp>
      <p:grpSp>
        <p:nvGrpSpPr>
          <p:cNvPr id="138" name="Group 61">
            <a:extLst>
              <a:ext uri="{FF2B5EF4-FFF2-40B4-BE49-F238E27FC236}">
                <a16:creationId xmlns:a16="http://schemas.microsoft.com/office/drawing/2014/main" id="{FA65FAA9-A769-A652-7CA7-943BC14507D6}"/>
              </a:ext>
            </a:extLst>
          </p:cNvPr>
          <p:cNvGrpSpPr/>
          <p:nvPr/>
        </p:nvGrpSpPr>
        <p:grpSpPr>
          <a:xfrm>
            <a:off x="1914337" y="4991026"/>
            <a:ext cx="9253672" cy="1202695"/>
            <a:chOff x="0" y="-28575"/>
            <a:chExt cx="2637901" cy="391936"/>
          </a:xfrm>
        </p:grpSpPr>
        <p:sp>
          <p:nvSpPr>
            <p:cNvPr id="139" name="Freeform 62">
              <a:extLst>
                <a:ext uri="{FF2B5EF4-FFF2-40B4-BE49-F238E27FC236}">
                  <a16:creationId xmlns:a16="http://schemas.microsoft.com/office/drawing/2014/main" id="{AFCF978F-ED83-32F2-1EF2-CB7B75F96D98}"/>
                </a:ext>
              </a:extLst>
            </p:cNvPr>
            <p:cNvSpPr/>
            <p:nvPr/>
          </p:nvSpPr>
          <p:spPr>
            <a:xfrm>
              <a:off x="0" y="0"/>
              <a:ext cx="2637901" cy="339942"/>
            </a:xfrm>
            <a:custGeom>
              <a:avLst/>
              <a:gdLst/>
              <a:ahLst/>
              <a:cxnLst/>
              <a:rect l="l" t="t" r="r" b="b"/>
              <a:pathLst>
                <a:path w="2637901" h="363361">
                  <a:moveTo>
                    <a:pt x="16305" y="0"/>
                  </a:moveTo>
                  <a:lnTo>
                    <a:pt x="2621596" y="0"/>
                  </a:lnTo>
                  <a:cubicBezTo>
                    <a:pt x="2630601" y="0"/>
                    <a:pt x="2637901" y="7300"/>
                    <a:pt x="2637901" y="16305"/>
                  </a:cubicBezTo>
                  <a:lnTo>
                    <a:pt x="2637901" y="347056"/>
                  </a:lnTo>
                  <a:cubicBezTo>
                    <a:pt x="2637901" y="356061"/>
                    <a:pt x="2630601" y="363361"/>
                    <a:pt x="2621596" y="363361"/>
                  </a:cubicBezTo>
                  <a:lnTo>
                    <a:pt x="16305" y="363361"/>
                  </a:lnTo>
                  <a:cubicBezTo>
                    <a:pt x="7300" y="363361"/>
                    <a:pt x="0" y="356061"/>
                    <a:pt x="0" y="347056"/>
                  </a:cubicBezTo>
                  <a:lnTo>
                    <a:pt x="0" y="16305"/>
                  </a:lnTo>
                  <a:cubicBezTo>
                    <a:pt x="0" y="7300"/>
                    <a:pt x="7300" y="0"/>
                    <a:pt x="16305" y="0"/>
                  </a:cubicBezTo>
                  <a:close/>
                </a:path>
              </a:pathLst>
            </a:custGeom>
            <a:solidFill>
              <a:srgbClr val="FFFFFF"/>
            </a:solidFill>
          </p:spPr>
          <p:txBody>
            <a:bodyPr/>
            <a:lstStyle/>
            <a:p>
              <a:endParaRPr lang="en-US" sz="1313"/>
            </a:p>
          </p:txBody>
        </p:sp>
        <p:sp>
          <p:nvSpPr>
            <p:cNvPr id="140" name="TextBox 63">
              <a:extLst>
                <a:ext uri="{FF2B5EF4-FFF2-40B4-BE49-F238E27FC236}">
                  <a16:creationId xmlns:a16="http://schemas.microsoft.com/office/drawing/2014/main" id="{4BBD0CD8-022F-7DF9-85A7-1D6AF2A96BA3}"/>
                </a:ext>
              </a:extLst>
            </p:cNvPr>
            <p:cNvSpPr txBox="1"/>
            <p:nvPr/>
          </p:nvSpPr>
          <p:spPr>
            <a:xfrm>
              <a:off x="0" y="-28575"/>
              <a:ext cx="2637901" cy="391936"/>
            </a:xfrm>
            <a:prstGeom prst="rect">
              <a:avLst/>
            </a:prstGeom>
          </p:spPr>
          <p:txBody>
            <a:bodyPr lIns="47625" tIns="47625" rIns="47625" bIns="47625" rtlCol="0" anchor="ctr"/>
            <a:lstStyle/>
            <a:p>
              <a:pPr algn="ctr">
                <a:lnSpc>
                  <a:spcPts val="1838"/>
                </a:lnSpc>
              </a:pPr>
              <a:endParaRPr sz="1313"/>
            </a:p>
          </p:txBody>
        </p:sp>
      </p:grpSp>
      <p:grpSp>
        <p:nvGrpSpPr>
          <p:cNvPr id="141" name="Group 64">
            <a:extLst>
              <a:ext uri="{FF2B5EF4-FFF2-40B4-BE49-F238E27FC236}">
                <a16:creationId xmlns:a16="http://schemas.microsoft.com/office/drawing/2014/main" id="{C943BC3A-09CE-B3C8-FCD7-275EB3977E4E}"/>
              </a:ext>
            </a:extLst>
          </p:cNvPr>
          <p:cNvGrpSpPr/>
          <p:nvPr/>
        </p:nvGrpSpPr>
        <p:grpSpPr>
          <a:xfrm rot="5400000">
            <a:off x="634379" y="5400755"/>
            <a:ext cx="1586047" cy="763364"/>
            <a:chOff x="0" y="0"/>
            <a:chExt cx="910195" cy="491237"/>
          </a:xfrm>
        </p:grpSpPr>
        <p:sp>
          <p:nvSpPr>
            <p:cNvPr id="142" name="Freeform 65">
              <a:extLst>
                <a:ext uri="{FF2B5EF4-FFF2-40B4-BE49-F238E27FC236}">
                  <a16:creationId xmlns:a16="http://schemas.microsoft.com/office/drawing/2014/main" id="{FBB6CAAF-8C6E-ADE4-F20D-D29526575A5D}"/>
                </a:ext>
              </a:extLst>
            </p:cNvPr>
            <p:cNvSpPr/>
            <p:nvPr/>
          </p:nvSpPr>
          <p:spPr>
            <a:xfrm>
              <a:off x="0" y="0"/>
              <a:ext cx="910195" cy="491237"/>
            </a:xfrm>
            <a:custGeom>
              <a:avLst/>
              <a:gdLst/>
              <a:ahLst/>
              <a:cxnLst/>
              <a:rect l="l" t="t" r="r" b="b"/>
              <a:pathLst>
                <a:path w="910195" h="491237">
                  <a:moveTo>
                    <a:pt x="706995" y="0"/>
                  </a:moveTo>
                  <a:lnTo>
                    <a:pt x="0" y="0"/>
                  </a:lnTo>
                  <a:lnTo>
                    <a:pt x="203200" y="491237"/>
                  </a:lnTo>
                  <a:lnTo>
                    <a:pt x="910195" y="491237"/>
                  </a:lnTo>
                  <a:lnTo>
                    <a:pt x="706995" y="0"/>
                  </a:lnTo>
                  <a:close/>
                </a:path>
              </a:pathLst>
            </a:custGeom>
            <a:gradFill rotWithShape="1">
              <a:gsLst>
                <a:gs pos="0">
                  <a:srgbClr val="58088D">
                    <a:alpha val="100000"/>
                  </a:srgbClr>
                </a:gs>
                <a:gs pos="100000">
                  <a:srgbClr val="AC86C5">
                    <a:alpha val="100000"/>
                  </a:srgbClr>
                </a:gs>
              </a:gsLst>
              <a:lin ang="0"/>
            </a:gradFill>
          </p:spPr>
          <p:txBody>
            <a:bodyPr/>
            <a:lstStyle/>
            <a:p>
              <a:endParaRPr lang="en-US" sz="1313"/>
            </a:p>
          </p:txBody>
        </p:sp>
        <p:sp>
          <p:nvSpPr>
            <p:cNvPr id="143" name="TextBox 66">
              <a:extLst>
                <a:ext uri="{FF2B5EF4-FFF2-40B4-BE49-F238E27FC236}">
                  <a16:creationId xmlns:a16="http://schemas.microsoft.com/office/drawing/2014/main" id="{2ADA36AB-B0E1-AFFF-B399-FBE7F8ADDD63}"/>
                </a:ext>
              </a:extLst>
            </p:cNvPr>
            <p:cNvSpPr txBox="1"/>
            <p:nvPr/>
          </p:nvSpPr>
          <p:spPr>
            <a:xfrm>
              <a:off x="101600" y="-28575"/>
              <a:ext cx="706995" cy="519812"/>
            </a:xfrm>
            <a:prstGeom prst="rect">
              <a:avLst/>
            </a:prstGeom>
          </p:spPr>
          <p:txBody>
            <a:bodyPr lIns="47625" tIns="47625" rIns="47625" bIns="47625" rtlCol="0" anchor="ctr"/>
            <a:lstStyle/>
            <a:p>
              <a:pPr algn="ctr">
                <a:lnSpc>
                  <a:spcPts val="1838"/>
                </a:lnSpc>
                <a:spcBef>
                  <a:spcPct val="0"/>
                </a:spcBef>
              </a:pPr>
              <a:endParaRPr sz="1313"/>
            </a:p>
          </p:txBody>
        </p:sp>
      </p:grpSp>
      <p:grpSp>
        <p:nvGrpSpPr>
          <p:cNvPr id="144" name="Group 67">
            <a:extLst>
              <a:ext uri="{FF2B5EF4-FFF2-40B4-BE49-F238E27FC236}">
                <a16:creationId xmlns:a16="http://schemas.microsoft.com/office/drawing/2014/main" id="{B492D323-4122-D6BE-3BF9-F00F51E81D4C}"/>
              </a:ext>
            </a:extLst>
          </p:cNvPr>
          <p:cNvGrpSpPr/>
          <p:nvPr/>
        </p:nvGrpSpPr>
        <p:grpSpPr>
          <a:xfrm rot="-5400000">
            <a:off x="-116851" y="5400755"/>
            <a:ext cx="1586047" cy="763364"/>
            <a:chOff x="0" y="0"/>
            <a:chExt cx="910195" cy="491237"/>
          </a:xfrm>
        </p:grpSpPr>
        <p:sp>
          <p:nvSpPr>
            <p:cNvPr id="145" name="Freeform 68">
              <a:extLst>
                <a:ext uri="{FF2B5EF4-FFF2-40B4-BE49-F238E27FC236}">
                  <a16:creationId xmlns:a16="http://schemas.microsoft.com/office/drawing/2014/main" id="{CD28B23D-C670-6DB5-8B8E-62E2CEED5F61}"/>
                </a:ext>
              </a:extLst>
            </p:cNvPr>
            <p:cNvSpPr/>
            <p:nvPr/>
          </p:nvSpPr>
          <p:spPr>
            <a:xfrm>
              <a:off x="0" y="0"/>
              <a:ext cx="910195" cy="491237"/>
            </a:xfrm>
            <a:custGeom>
              <a:avLst/>
              <a:gdLst/>
              <a:ahLst/>
              <a:cxnLst/>
              <a:rect l="l" t="t" r="r" b="b"/>
              <a:pathLst>
                <a:path w="910195" h="491237">
                  <a:moveTo>
                    <a:pt x="203200" y="0"/>
                  </a:moveTo>
                  <a:lnTo>
                    <a:pt x="910195" y="0"/>
                  </a:lnTo>
                  <a:lnTo>
                    <a:pt x="706995" y="491237"/>
                  </a:lnTo>
                  <a:lnTo>
                    <a:pt x="0" y="491237"/>
                  </a:lnTo>
                  <a:lnTo>
                    <a:pt x="203200" y="0"/>
                  </a:lnTo>
                  <a:close/>
                </a:path>
              </a:pathLst>
            </a:custGeom>
            <a:gradFill rotWithShape="1">
              <a:gsLst>
                <a:gs pos="0">
                  <a:srgbClr val="AC86C5">
                    <a:alpha val="100000"/>
                  </a:srgbClr>
                </a:gs>
                <a:gs pos="100000">
                  <a:srgbClr val="58088D">
                    <a:alpha val="100000"/>
                  </a:srgbClr>
                </a:gs>
              </a:gsLst>
              <a:lin ang="0"/>
            </a:gradFill>
          </p:spPr>
          <p:txBody>
            <a:bodyPr/>
            <a:lstStyle/>
            <a:p>
              <a:endParaRPr lang="en-US" sz="1313"/>
            </a:p>
          </p:txBody>
        </p:sp>
        <p:sp>
          <p:nvSpPr>
            <p:cNvPr id="146" name="TextBox 69">
              <a:extLst>
                <a:ext uri="{FF2B5EF4-FFF2-40B4-BE49-F238E27FC236}">
                  <a16:creationId xmlns:a16="http://schemas.microsoft.com/office/drawing/2014/main" id="{FB434802-544A-55E2-616A-72361E3B0FDE}"/>
                </a:ext>
              </a:extLst>
            </p:cNvPr>
            <p:cNvSpPr txBox="1"/>
            <p:nvPr/>
          </p:nvSpPr>
          <p:spPr>
            <a:xfrm>
              <a:off x="101600" y="-28575"/>
              <a:ext cx="706995" cy="519812"/>
            </a:xfrm>
            <a:prstGeom prst="rect">
              <a:avLst/>
            </a:prstGeom>
          </p:spPr>
          <p:txBody>
            <a:bodyPr lIns="47625" tIns="47625" rIns="47625" bIns="47625" rtlCol="0" anchor="ctr"/>
            <a:lstStyle/>
            <a:p>
              <a:pPr algn="ctr">
                <a:lnSpc>
                  <a:spcPts val="1838"/>
                </a:lnSpc>
              </a:pPr>
              <a:endParaRPr sz="1313"/>
            </a:p>
          </p:txBody>
        </p:sp>
      </p:grpSp>
      <p:grpSp>
        <p:nvGrpSpPr>
          <p:cNvPr id="147" name="Group 70">
            <a:extLst>
              <a:ext uri="{FF2B5EF4-FFF2-40B4-BE49-F238E27FC236}">
                <a16:creationId xmlns:a16="http://schemas.microsoft.com/office/drawing/2014/main" id="{408E8CEF-746C-7CD1-2DE7-984E0131C927}"/>
              </a:ext>
            </a:extLst>
          </p:cNvPr>
          <p:cNvGrpSpPr/>
          <p:nvPr/>
        </p:nvGrpSpPr>
        <p:grpSpPr>
          <a:xfrm>
            <a:off x="723821" y="5469617"/>
            <a:ext cx="668069" cy="668069"/>
            <a:chOff x="0" y="0"/>
            <a:chExt cx="812800" cy="812800"/>
          </a:xfrm>
        </p:grpSpPr>
        <p:sp>
          <p:nvSpPr>
            <p:cNvPr id="148" name="Freeform 71">
              <a:extLst>
                <a:ext uri="{FF2B5EF4-FFF2-40B4-BE49-F238E27FC236}">
                  <a16:creationId xmlns:a16="http://schemas.microsoft.com/office/drawing/2014/main" id="{96BCEBE8-77AD-B8E9-EAA0-F1247BA954A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040"/>
            </a:solidFill>
          </p:spPr>
          <p:txBody>
            <a:bodyPr/>
            <a:lstStyle/>
            <a:p>
              <a:endParaRPr lang="en-US" sz="1313"/>
            </a:p>
          </p:txBody>
        </p:sp>
        <p:sp>
          <p:nvSpPr>
            <p:cNvPr id="149" name="TextBox 72">
              <a:extLst>
                <a:ext uri="{FF2B5EF4-FFF2-40B4-BE49-F238E27FC236}">
                  <a16:creationId xmlns:a16="http://schemas.microsoft.com/office/drawing/2014/main" id="{49C34D0B-4F8D-54C9-8414-82B396CA1BEC}"/>
                </a:ext>
              </a:extLst>
            </p:cNvPr>
            <p:cNvSpPr txBox="1"/>
            <p:nvPr/>
          </p:nvSpPr>
          <p:spPr>
            <a:xfrm>
              <a:off x="76200" y="47625"/>
              <a:ext cx="660400" cy="688975"/>
            </a:xfrm>
            <a:prstGeom prst="rect">
              <a:avLst/>
            </a:prstGeom>
          </p:spPr>
          <p:txBody>
            <a:bodyPr lIns="47625" tIns="47625" rIns="47625" bIns="47625" rtlCol="0" anchor="ctr"/>
            <a:lstStyle/>
            <a:p>
              <a:pPr algn="ctr">
                <a:lnSpc>
                  <a:spcPts val="1838"/>
                </a:lnSpc>
              </a:pPr>
              <a:endParaRPr sz="1313"/>
            </a:p>
          </p:txBody>
        </p:sp>
      </p:grpSp>
      <p:sp>
        <p:nvSpPr>
          <p:cNvPr id="150" name="AutoShape 73">
            <a:extLst>
              <a:ext uri="{FF2B5EF4-FFF2-40B4-BE49-F238E27FC236}">
                <a16:creationId xmlns:a16="http://schemas.microsoft.com/office/drawing/2014/main" id="{EDC98404-9565-0023-7021-80584316DF48}"/>
              </a:ext>
            </a:extLst>
          </p:cNvPr>
          <p:cNvSpPr/>
          <p:nvPr/>
        </p:nvSpPr>
        <p:spPr>
          <a:xfrm flipH="1">
            <a:off x="2470919" y="5283168"/>
            <a:ext cx="0" cy="520484"/>
          </a:xfrm>
          <a:prstGeom prst="line">
            <a:avLst/>
          </a:prstGeom>
          <a:ln w="9525" cap="rnd">
            <a:solidFill>
              <a:srgbClr val="8901E0"/>
            </a:solidFill>
            <a:prstDash val="solid"/>
            <a:headEnd type="none" w="sm" len="sm"/>
            <a:tailEnd type="none" w="sm" len="sm"/>
          </a:ln>
        </p:spPr>
        <p:txBody>
          <a:bodyPr/>
          <a:lstStyle/>
          <a:p>
            <a:endParaRPr lang="en-US" sz="1313"/>
          </a:p>
        </p:txBody>
      </p:sp>
      <p:sp>
        <p:nvSpPr>
          <p:cNvPr id="151" name="Freeform 74">
            <a:extLst>
              <a:ext uri="{FF2B5EF4-FFF2-40B4-BE49-F238E27FC236}">
                <a16:creationId xmlns:a16="http://schemas.microsoft.com/office/drawing/2014/main" id="{E70F05B6-0386-79E8-26F4-05CC5C6A4F6B}"/>
              </a:ext>
            </a:extLst>
          </p:cNvPr>
          <p:cNvSpPr/>
          <p:nvPr/>
        </p:nvSpPr>
        <p:spPr>
          <a:xfrm>
            <a:off x="857778" y="2772362"/>
            <a:ext cx="425654" cy="439230"/>
          </a:xfrm>
          <a:custGeom>
            <a:avLst/>
            <a:gdLst/>
            <a:ahLst/>
            <a:cxnLst/>
            <a:rect l="l" t="t" r="r" b="b"/>
            <a:pathLst>
              <a:path w="454031" h="468512">
                <a:moveTo>
                  <a:pt x="0" y="0"/>
                </a:moveTo>
                <a:lnTo>
                  <a:pt x="454031" y="0"/>
                </a:lnTo>
                <a:lnTo>
                  <a:pt x="454031" y="468512"/>
                </a:lnTo>
                <a:lnTo>
                  <a:pt x="0" y="4685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13"/>
          </a:p>
        </p:txBody>
      </p:sp>
      <p:sp>
        <p:nvSpPr>
          <p:cNvPr id="152" name="Freeform 75">
            <a:extLst>
              <a:ext uri="{FF2B5EF4-FFF2-40B4-BE49-F238E27FC236}">
                <a16:creationId xmlns:a16="http://schemas.microsoft.com/office/drawing/2014/main" id="{B0A7D475-E15B-C8C1-5E4B-FD115B1C7FDB}"/>
              </a:ext>
            </a:extLst>
          </p:cNvPr>
          <p:cNvSpPr/>
          <p:nvPr/>
        </p:nvSpPr>
        <p:spPr>
          <a:xfrm>
            <a:off x="830578" y="4322658"/>
            <a:ext cx="480053" cy="389279"/>
          </a:xfrm>
          <a:custGeom>
            <a:avLst/>
            <a:gdLst/>
            <a:ahLst/>
            <a:cxnLst/>
            <a:rect l="l" t="t" r="r" b="b"/>
            <a:pathLst>
              <a:path w="512056" h="415231">
                <a:moveTo>
                  <a:pt x="0" y="0"/>
                </a:moveTo>
                <a:lnTo>
                  <a:pt x="512056" y="0"/>
                </a:lnTo>
                <a:lnTo>
                  <a:pt x="512056" y="415230"/>
                </a:lnTo>
                <a:lnTo>
                  <a:pt x="0" y="4152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13"/>
          </a:p>
        </p:txBody>
      </p:sp>
      <p:sp>
        <p:nvSpPr>
          <p:cNvPr id="153" name="Freeform 76">
            <a:extLst>
              <a:ext uri="{FF2B5EF4-FFF2-40B4-BE49-F238E27FC236}">
                <a16:creationId xmlns:a16="http://schemas.microsoft.com/office/drawing/2014/main" id="{027D81A0-6643-F279-5BAE-A7E322195B3D}"/>
              </a:ext>
            </a:extLst>
          </p:cNvPr>
          <p:cNvSpPr/>
          <p:nvPr/>
        </p:nvSpPr>
        <p:spPr>
          <a:xfrm>
            <a:off x="902751" y="5565776"/>
            <a:ext cx="310209" cy="459878"/>
          </a:xfrm>
          <a:custGeom>
            <a:avLst/>
            <a:gdLst/>
            <a:ahLst/>
            <a:cxnLst/>
            <a:rect l="l" t="t" r="r" b="b"/>
            <a:pathLst>
              <a:path w="330890" h="490537">
                <a:moveTo>
                  <a:pt x="0" y="0"/>
                </a:moveTo>
                <a:lnTo>
                  <a:pt x="330890" y="0"/>
                </a:lnTo>
                <a:lnTo>
                  <a:pt x="330890" y="490537"/>
                </a:lnTo>
                <a:lnTo>
                  <a:pt x="0" y="4905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313"/>
          </a:p>
        </p:txBody>
      </p:sp>
      <p:sp>
        <p:nvSpPr>
          <p:cNvPr id="154" name="TextBox 77">
            <a:extLst>
              <a:ext uri="{FF2B5EF4-FFF2-40B4-BE49-F238E27FC236}">
                <a16:creationId xmlns:a16="http://schemas.microsoft.com/office/drawing/2014/main" id="{08E0D574-ABCD-D1A9-945C-71E3743FF682}"/>
              </a:ext>
            </a:extLst>
          </p:cNvPr>
          <p:cNvSpPr txBox="1"/>
          <p:nvPr/>
        </p:nvSpPr>
        <p:spPr>
          <a:xfrm>
            <a:off x="1837930" y="2573825"/>
            <a:ext cx="677638" cy="333425"/>
          </a:xfrm>
          <a:prstGeom prst="rect">
            <a:avLst/>
          </a:prstGeom>
        </p:spPr>
        <p:txBody>
          <a:bodyPr lIns="0" tIns="0" rIns="0" bIns="0" rtlCol="0" anchor="t">
            <a:spAutoFit/>
          </a:bodyPr>
          <a:lstStyle/>
          <a:p>
            <a:pPr algn="ctr">
              <a:lnSpc>
                <a:spcPts val="2624"/>
              </a:lnSpc>
            </a:pPr>
            <a:r>
              <a:rPr lang="en-US" sz="2624" b="1">
                <a:solidFill>
                  <a:srgbClr val="404040"/>
                </a:solidFill>
                <a:latin typeface="Arial Bold"/>
                <a:ea typeface="Arial Bold"/>
                <a:cs typeface="Arial Bold"/>
                <a:sym typeface="Arial Bold"/>
              </a:rPr>
              <a:t>01.</a:t>
            </a:r>
          </a:p>
        </p:txBody>
      </p:sp>
      <p:sp>
        <p:nvSpPr>
          <p:cNvPr id="155" name="TextBox 78">
            <a:extLst>
              <a:ext uri="{FF2B5EF4-FFF2-40B4-BE49-F238E27FC236}">
                <a16:creationId xmlns:a16="http://schemas.microsoft.com/office/drawing/2014/main" id="{3F428736-24EA-C178-56C6-63A7E863F10A}"/>
              </a:ext>
            </a:extLst>
          </p:cNvPr>
          <p:cNvSpPr txBox="1"/>
          <p:nvPr/>
        </p:nvSpPr>
        <p:spPr>
          <a:xfrm>
            <a:off x="1837930" y="4079884"/>
            <a:ext cx="677638" cy="333425"/>
          </a:xfrm>
          <a:prstGeom prst="rect">
            <a:avLst/>
          </a:prstGeom>
        </p:spPr>
        <p:txBody>
          <a:bodyPr lIns="0" tIns="0" rIns="0" bIns="0" rtlCol="0" anchor="t">
            <a:spAutoFit/>
          </a:bodyPr>
          <a:lstStyle/>
          <a:p>
            <a:pPr algn="ctr">
              <a:lnSpc>
                <a:spcPts val="2624"/>
              </a:lnSpc>
            </a:pPr>
            <a:r>
              <a:rPr lang="en-US" sz="2624" b="1">
                <a:solidFill>
                  <a:srgbClr val="404040"/>
                </a:solidFill>
                <a:latin typeface="Arial Bold"/>
                <a:ea typeface="Arial Bold"/>
                <a:cs typeface="Arial Bold"/>
                <a:sym typeface="Arial Bold"/>
              </a:rPr>
              <a:t>02.</a:t>
            </a:r>
          </a:p>
        </p:txBody>
      </p:sp>
      <p:sp>
        <p:nvSpPr>
          <p:cNvPr id="156" name="TextBox 79">
            <a:extLst>
              <a:ext uri="{FF2B5EF4-FFF2-40B4-BE49-F238E27FC236}">
                <a16:creationId xmlns:a16="http://schemas.microsoft.com/office/drawing/2014/main" id="{590C3673-541F-109E-B1DA-475ABE23D558}"/>
              </a:ext>
            </a:extLst>
          </p:cNvPr>
          <p:cNvSpPr txBox="1"/>
          <p:nvPr/>
        </p:nvSpPr>
        <p:spPr>
          <a:xfrm>
            <a:off x="1837930" y="5367238"/>
            <a:ext cx="677638" cy="333425"/>
          </a:xfrm>
          <a:prstGeom prst="rect">
            <a:avLst/>
          </a:prstGeom>
        </p:spPr>
        <p:txBody>
          <a:bodyPr lIns="0" tIns="0" rIns="0" bIns="0" rtlCol="0" anchor="t">
            <a:spAutoFit/>
          </a:bodyPr>
          <a:lstStyle/>
          <a:p>
            <a:pPr algn="ctr">
              <a:lnSpc>
                <a:spcPts val="2624"/>
              </a:lnSpc>
            </a:pPr>
            <a:r>
              <a:rPr lang="en-US" sz="2624" b="1">
                <a:solidFill>
                  <a:srgbClr val="404040"/>
                </a:solidFill>
                <a:latin typeface="Arial Bold"/>
                <a:ea typeface="Arial Bold"/>
                <a:cs typeface="Arial Bold"/>
                <a:sym typeface="Arial Bold"/>
              </a:rPr>
              <a:t>03.</a:t>
            </a:r>
          </a:p>
        </p:txBody>
      </p:sp>
      <p:sp>
        <p:nvSpPr>
          <p:cNvPr id="157" name="Google Shape;241;g2af527f2594_1_13">
            <a:extLst>
              <a:ext uri="{FF2B5EF4-FFF2-40B4-BE49-F238E27FC236}">
                <a16:creationId xmlns:a16="http://schemas.microsoft.com/office/drawing/2014/main" id="{8B5D98D3-8F0C-7B24-3382-B4565F6FD393}"/>
              </a:ext>
            </a:extLst>
          </p:cNvPr>
          <p:cNvSpPr txBox="1"/>
          <p:nvPr/>
        </p:nvSpPr>
        <p:spPr>
          <a:xfrm>
            <a:off x="2562238" y="3940462"/>
            <a:ext cx="8503025" cy="675191"/>
          </a:xfrm>
          <a:prstGeom prst="rect">
            <a:avLst/>
          </a:prstGeom>
          <a:noFill/>
          <a:ln>
            <a:noFill/>
          </a:ln>
        </p:spPr>
        <p:txBody>
          <a:bodyPr spcFirstLastPara="1" wrap="square" lIns="0" tIns="0" rIns="0" bIns="0" anchor="t" anchorCtr="0">
            <a:spAutoFit/>
          </a:bodyPr>
          <a:lstStyle/>
          <a:p>
            <a:pPr lvl="0">
              <a:lnSpc>
                <a:spcPct val="110006"/>
              </a:lnSpc>
            </a:pPr>
            <a:r>
              <a:rPr lang="en-US" sz="2000" dirty="0">
                <a:solidFill>
                  <a:schemeClr val="tx2">
                    <a:lumMod val="25000"/>
                  </a:schemeClr>
                </a:solidFill>
              </a:rPr>
              <a:t>Genes and variants with potential MC were identified based on the language provided on the laboratory report</a:t>
            </a:r>
          </a:p>
        </p:txBody>
      </p:sp>
      <p:sp>
        <p:nvSpPr>
          <p:cNvPr id="158" name="Google Shape;182;g2af527f2594_1_13">
            <a:extLst>
              <a:ext uri="{FF2B5EF4-FFF2-40B4-BE49-F238E27FC236}">
                <a16:creationId xmlns:a16="http://schemas.microsoft.com/office/drawing/2014/main" id="{38A1E7DB-F828-BD96-3653-59205A2376C4}"/>
              </a:ext>
            </a:extLst>
          </p:cNvPr>
          <p:cNvSpPr txBox="1"/>
          <p:nvPr/>
        </p:nvSpPr>
        <p:spPr>
          <a:xfrm>
            <a:off x="2556733" y="5111283"/>
            <a:ext cx="8753135" cy="1012787"/>
          </a:xfrm>
          <a:prstGeom prst="rect">
            <a:avLst/>
          </a:prstGeom>
          <a:noFill/>
          <a:ln>
            <a:noFill/>
          </a:ln>
        </p:spPr>
        <p:txBody>
          <a:bodyPr spcFirstLastPara="1" wrap="square" lIns="0" tIns="0" rIns="0" bIns="0" anchor="t" anchorCtr="0">
            <a:spAutoFit/>
          </a:bodyPr>
          <a:lstStyle/>
          <a:p>
            <a:pPr>
              <a:lnSpc>
                <a:spcPct val="110006"/>
              </a:lnSpc>
            </a:pPr>
            <a:r>
              <a:rPr lang="en-US" sz="2000" dirty="0">
                <a:solidFill>
                  <a:schemeClr val="tx2">
                    <a:lumMod val="25000"/>
                  </a:schemeClr>
                </a:solidFill>
              </a:rPr>
              <a:t>Frequencies were tallied for:</a:t>
            </a:r>
          </a:p>
          <a:p>
            <a:pPr marL="342900" indent="-342900">
              <a:lnSpc>
                <a:spcPct val="110006"/>
              </a:lnSpc>
              <a:buFont typeface="Arial" panose="020B0604020202020204" pitchFamily="34" charset="0"/>
              <a:buChar char="•"/>
            </a:pPr>
            <a:r>
              <a:rPr lang="en-US" sz="2000" dirty="0">
                <a:solidFill>
                  <a:schemeClr val="tx1"/>
                </a:solidFill>
              </a:rPr>
              <a:t>Positive </a:t>
            </a:r>
            <a:r>
              <a:rPr lang="en-US" sz="2000" u="sng" dirty="0">
                <a:solidFill>
                  <a:schemeClr val="tx1"/>
                </a:solidFill>
              </a:rPr>
              <a:t>&gt;</a:t>
            </a:r>
            <a:r>
              <a:rPr lang="en-US" sz="2000" dirty="0">
                <a:solidFill>
                  <a:schemeClr val="tx1"/>
                </a:solidFill>
              </a:rPr>
              <a:t>1 variant and negative results</a:t>
            </a:r>
          </a:p>
          <a:p>
            <a:pPr marL="342900" indent="-342900">
              <a:lnSpc>
                <a:spcPct val="110006"/>
              </a:lnSpc>
              <a:buFont typeface="Arial" panose="020B0604020202020204" pitchFamily="34" charset="0"/>
              <a:buChar char="•"/>
            </a:pPr>
            <a:r>
              <a:rPr lang="en-US" sz="2000" dirty="0">
                <a:solidFill>
                  <a:schemeClr val="tx1"/>
                </a:solidFill>
              </a:rPr>
              <a:t>MC risk by gene and variant</a:t>
            </a:r>
          </a:p>
        </p:txBody>
      </p:sp>
      <p:sp>
        <p:nvSpPr>
          <p:cNvPr id="168" name="Google Shape;183;g2af527f2594_1_13">
            <a:extLst>
              <a:ext uri="{FF2B5EF4-FFF2-40B4-BE49-F238E27FC236}">
                <a16:creationId xmlns:a16="http://schemas.microsoft.com/office/drawing/2014/main" id="{7E4CF8AF-A955-08E6-730A-7AC24DCF18BE}"/>
              </a:ext>
            </a:extLst>
          </p:cNvPr>
          <p:cNvSpPr txBox="1"/>
          <p:nvPr/>
        </p:nvSpPr>
        <p:spPr>
          <a:xfrm>
            <a:off x="2515567" y="1772388"/>
            <a:ext cx="8880089" cy="1692771"/>
          </a:xfrm>
          <a:prstGeom prst="rect">
            <a:avLst/>
          </a:prstGeom>
          <a:noFill/>
          <a:ln>
            <a:noFill/>
          </a:ln>
        </p:spPr>
        <p:txBody>
          <a:bodyPr spcFirstLastPara="1" wrap="square" lIns="0" tIns="0" rIns="0" bIns="0" anchor="t" anchorCtr="0">
            <a:spAutoFit/>
          </a:bodyPr>
          <a:lstStyle/>
          <a:p>
            <a:pPr>
              <a:lnSpc>
                <a:spcPct val="110006"/>
              </a:lnSpc>
            </a:pPr>
            <a:r>
              <a:rPr lang="en-US" sz="2000" dirty="0">
                <a:solidFill>
                  <a:schemeClr val="tx2">
                    <a:lumMod val="25000"/>
                  </a:schemeClr>
                </a:solidFill>
              </a:rPr>
              <a:t>Retrospective review of results for all patients who had the same </a:t>
            </a:r>
            <a:r>
              <a:rPr lang="en-US" sz="2000" b="0" i="0" u="none" strike="noStrike" cap="none" dirty="0">
                <a:solidFill>
                  <a:schemeClr val="tx2">
                    <a:lumMod val="25000"/>
                  </a:schemeClr>
                </a:solidFill>
                <a:sym typeface="Arial"/>
              </a:rPr>
              <a:t>CS panel </a:t>
            </a:r>
            <a:r>
              <a:rPr lang="en-US" sz="2000" dirty="0">
                <a:solidFill>
                  <a:schemeClr val="tx2">
                    <a:lumMod val="25000"/>
                  </a:schemeClr>
                </a:solidFill>
              </a:rPr>
              <a:t>from the same laboratory </a:t>
            </a:r>
            <a:r>
              <a:rPr lang="en-US" sz="2000" b="0" i="0" u="none" strike="noStrike" cap="none" dirty="0">
                <a:solidFill>
                  <a:schemeClr val="tx2">
                    <a:lumMod val="25000"/>
                  </a:schemeClr>
                </a:solidFill>
                <a:sym typeface="Arial"/>
              </a:rPr>
              <a:t>between March</a:t>
            </a:r>
            <a:r>
              <a:rPr lang="en-US" sz="2000" dirty="0">
                <a:solidFill>
                  <a:schemeClr val="tx2">
                    <a:lumMod val="25000"/>
                  </a:schemeClr>
                </a:solidFill>
              </a:rPr>
              <a:t>-</a:t>
            </a:r>
            <a:r>
              <a:rPr lang="en-US" sz="2000" b="0" i="0" u="none" strike="noStrike" cap="none" dirty="0">
                <a:solidFill>
                  <a:schemeClr val="tx2">
                    <a:lumMod val="25000"/>
                  </a:schemeClr>
                </a:solidFill>
                <a:sym typeface="Arial"/>
              </a:rPr>
              <a:t>September 2024 </a:t>
            </a:r>
          </a:p>
          <a:p>
            <a:pPr marL="342900" indent="-342900">
              <a:lnSpc>
                <a:spcPct val="110006"/>
              </a:lnSpc>
              <a:buFont typeface="Arial" panose="020B0604020202020204" pitchFamily="34" charset="0"/>
              <a:buChar char="•"/>
            </a:pPr>
            <a:r>
              <a:rPr lang="en-US" sz="2000" b="1" dirty="0">
                <a:solidFill>
                  <a:schemeClr val="bg2"/>
                </a:solidFill>
              </a:rPr>
              <a:t>558 genes </a:t>
            </a:r>
            <a:r>
              <a:rPr lang="en-US" sz="2000" dirty="0">
                <a:solidFill>
                  <a:schemeClr val="tx1"/>
                </a:solidFill>
              </a:rPr>
              <a:t>were assessed (515 for males; X-linked genes excluded) </a:t>
            </a:r>
          </a:p>
          <a:p>
            <a:pPr marL="342900" indent="-342900">
              <a:lnSpc>
                <a:spcPct val="110006"/>
              </a:lnSpc>
              <a:buFont typeface="Arial" panose="020B0604020202020204" pitchFamily="34" charset="0"/>
              <a:buChar char="•"/>
            </a:pPr>
            <a:r>
              <a:rPr lang="en-US" sz="2000" dirty="0">
                <a:solidFill>
                  <a:schemeClr val="tx1"/>
                </a:solidFill>
              </a:rPr>
              <a:t>Full gene sequencing and/or gene-specific test methods were used</a:t>
            </a:r>
          </a:p>
          <a:p>
            <a:pPr marL="342900" marR="0" lvl="0" indent="-342900" algn="l" rtl="0">
              <a:lnSpc>
                <a:spcPct val="110006"/>
              </a:lnSpc>
              <a:spcBef>
                <a:spcPts val="0"/>
              </a:spcBef>
              <a:spcAft>
                <a:spcPts val="0"/>
              </a:spcAft>
              <a:buFont typeface="Arial" panose="020B0604020202020204" pitchFamily="34" charset="0"/>
              <a:buChar char="•"/>
            </a:pPr>
            <a:r>
              <a:rPr lang="en-US" sz="2000" dirty="0">
                <a:solidFill>
                  <a:schemeClr val="tx1"/>
                </a:solidFill>
              </a:rPr>
              <a:t>Only P/LP variants were reported by the laboratory; B/LB/VUS excluded</a:t>
            </a:r>
            <a:endParaRPr sz="2000" dirty="0">
              <a:solidFill>
                <a:schemeClr val="tx1"/>
              </a:solidFill>
            </a:endParaRPr>
          </a:p>
        </p:txBody>
      </p:sp>
    </p:spTree>
    <p:extLst>
      <p:ext uri="{BB962C8B-B14F-4D97-AF65-F5344CB8AC3E}">
        <p14:creationId xmlns:p14="http://schemas.microsoft.com/office/powerpoint/2010/main" val="206533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42648D89-3D50-6788-643B-DD0AE206A7AB}"/>
            </a:ext>
          </a:extLst>
        </p:cNvPr>
        <p:cNvGrpSpPr/>
        <p:nvPr/>
      </p:nvGrpSpPr>
      <p:grpSpPr>
        <a:xfrm>
          <a:off x="0" y="0"/>
          <a:ext cx="0" cy="0"/>
          <a:chOff x="0" y="0"/>
          <a:chExt cx="0" cy="0"/>
        </a:xfrm>
      </p:grpSpPr>
      <p:grpSp>
        <p:nvGrpSpPr>
          <p:cNvPr id="34" name="Google Shape;201;g2af527f2594_1_13">
            <a:extLst>
              <a:ext uri="{FF2B5EF4-FFF2-40B4-BE49-F238E27FC236}">
                <a16:creationId xmlns:a16="http://schemas.microsoft.com/office/drawing/2014/main" id="{05AB7A71-C506-B0C7-7F58-7C8564CD7758}"/>
              </a:ext>
            </a:extLst>
          </p:cNvPr>
          <p:cNvGrpSpPr/>
          <p:nvPr/>
        </p:nvGrpSpPr>
        <p:grpSpPr>
          <a:xfrm>
            <a:off x="9058056" y="722723"/>
            <a:ext cx="703478" cy="672755"/>
            <a:chOff x="0" y="0"/>
            <a:chExt cx="812800" cy="812800"/>
          </a:xfrm>
        </p:grpSpPr>
        <p:sp>
          <p:nvSpPr>
            <p:cNvPr id="35" name="Google Shape;202;g2af527f2594_1_13">
              <a:extLst>
                <a:ext uri="{FF2B5EF4-FFF2-40B4-BE49-F238E27FC236}">
                  <a16:creationId xmlns:a16="http://schemas.microsoft.com/office/drawing/2014/main" id="{60DC4862-A6BB-959C-0227-026599709A9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3;g2af527f2594_1_13">
              <a:extLst>
                <a:ext uri="{FF2B5EF4-FFF2-40B4-BE49-F238E27FC236}">
                  <a16:creationId xmlns:a16="http://schemas.microsoft.com/office/drawing/2014/main" id="{D7F72A19-DDAB-4C25-2031-0D7DC4705260}"/>
                </a:ext>
              </a:extLst>
            </p:cNvPr>
            <p:cNvSpPr txBox="1"/>
            <p:nvPr/>
          </p:nvSpPr>
          <p:spPr>
            <a:xfrm>
              <a:off x="76200" y="47625"/>
              <a:ext cx="660300" cy="689100"/>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246" name="Google Shape;119;p8">
            <a:extLst>
              <a:ext uri="{FF2B5EF4-FFF2-40B4-BE49-F238E27FC236}">
                <a16:creationId xmlns:a16="http://schemas.microsoft.com/office/drawing/2014/main" id="{0249FCDD-3D50-29AA-959D-2D81924C2618}"/>
              </a:ext>
            </a:extLst>
          </p:cNvPr>
          <p:cNvSpPr txBox="1">
            <a:spLocks/>
          </p:cNvSpPr>
          <p:nvPr/>
        </p:nvSpPr>
        <p:spPr>
          <a:xfrm>
            <a:off x="609599" y="761455"/>
            <a:ext cx="10972800" cy="31393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2"/>
              </a:buClr>
              <a:buSzPts val="1800"/>
              <a:buFont typeface="Arial"/>
              <a:buNone/>
              <a:defRPr sz="26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000"/>
            </a:pPr>
            <a:r>
              <a:rPr lang="en-US" dirty="0"/>
              <a:t>MATERIALS AND METHODS</a:t>
            </a:r>
            <a:endParaRPr lang="en-US" sz="3000" dirty="0"/>
          </a:p>
        </p:txBody>
      </p:sp>
      <p:sp>
        <p:nvSpPr>
          <p:cNvPr id="185" name="Google Shape;185;g2af527f2594_1_13">
            <a:extLst>
              <a:ext uri="{FF2B5EF4-FFF2-40B4-BE49-F238E27FC236}">
                <a16:creationId xmlns:a16="http://schemas.microsoft.com/office/drawing/2014/main" id="{657DAB65-F7A2-E212-F8D7-9371A4CE3820}"/>
              </a:ext>
            </a:extLst>
          </p:cNvPr>
          <p:cNvSpPr/>
          <p:nvPr/>
        </p:nvSpPr>
        <p:spPr>
          <a:xfrm>
            <a:off x="0" y="0"/>
            <a:ext cx="12222300" cy="2697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 name="Picture 4">
            <a:extLst>
              <a:ext uri="{FF2B5EF4-FFF2-40B4-BE49-F238E27FC236}">
                <a16:creationId xmlns:a16="http://schemas.microsoft.com/office/drawing/2014/main" id="{B92D33B2-0138-1AF1-32EB-0734117EB6B4}"/>
              </a:ext>
            </a:extLst>
          </p:cNvPr>
          <p:cNvPicPr>
            <a:picLocks noChangeAspect="1"/>
          </p:cNvPicPr>
          <p:nvPr/>
        </p:nvPicPr>
        <p:blipFill>
          <a:blip r:embed="rId3"/>
          <a:stretch>
            <a:fillRect/>
          </a:stretch>
        </p:blipFill>
        <p:spPr>
          <a:xfrm>
            <a:off x="294898" y="1434210"/>
            <a:ext cx="9114853" cy="2190097"/>
          </a:xfrm>
          <a:prstGeom prst="rect">
            <a:avLst/>
          </a:prstGeom>
          <a:ln w="28575">
            <a:solidFill>
              <a:schemeClr val="bg2"/>
            </a:solidFill>
          </a:ln>
        </p:spPr>
      </p:pic>
      <p:pic>
        <p:nvPicPr>
          <p:cNvPr id="9" name="Picture 8">
            <a:extLst>
              <a:ext uri="{FF2B5EF4-FFF2-40B4-BE49-F238E27FC236}">
                <a16:creationId xmlns:a16="http://schemas.microsoft.com/office/drawing/2014/main" id="{041ECEEB-8664-4ACB-29D9-81A8E0308615}"/>
              </a:ext>
            </a:extLst>
          </p:cNvPr>
          <p:cNvPicPr>
            <a:picLocks noChangeAspect="1"/>
          </p:cNvPicPr>
          <p:nvPr/>
        </p:nvPicPr>
        <p:blipFill>
          <a:blip r:embed="rId4"/>
          <a:srcRect t="1145"/>
          <a:stretch/>
        </p:blipFill>
        <p:spPr>
          <a:xfrm>
            <a:off x="2566864" y="3770617"/>
            <a:ext cx="9304176" cy="2704454"/>
          </a:xfrm>
          <a:prstGeom prst="rect">
            <a:avLst/>
          </a:prstGeom>
          <a:ln w="28575">
            <a:solidFill>
              <a:schemeClr val="bg2"/>
            </a:solidFill>
          </a:ln>
        </p:spPr>
      </p:pic>
    </p:spTree>
    <p:extLst>
      <p:ext uri="{BB962C8B-B14F-4D97-AF65-F5344CB8AC3E}">
        <p14:creationId xmlns:p14="http://schemas.microsoft.com/office/powerpoint/2010/main" val="150008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8"/>
          <p:cNvSpPr txBox="1">
            <a:spLocks noGrp="1"/>
          </p:cNvSpPr>
          <p:nvPr>
            <p:ph type="title"/>
          </p:nvPr>
        </p:nvSpPr>
        <p:spPr>
          <a:xfrm>
            <a:off x="609600" y="5768441"/>
            <a:ext cx="10972800" cy="31393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000"/>
              <a:buFont typeface="Arial"/>
              <a:buNone/>
            </a:pPr>
            <a:r>
              <a:rPr lang="en-US" sz="4000"/>
              <a:t>RESULTS</a:t>
            </a:r>
            <a:endParaRPr/>
          </a:p>
        </p:txBody>
      </p:sp>
      <p:pic>
        <p:nvPicPr>
          <p:cNvPr id="248" name="Google Shape;248;p18"/>
          <p:cNvPicPr preferRelativeResize="0">
            <a:picLocks noGrp="1"/>
          </p:cNvPicPr>
          <p:nvPr>
            <p:ph type="pic" idx="2"/>
          </p:nvPr>
        </p:nvPicPr>
        <p:blipFill rotWithShape="1">
          <a:blip r:embed="rId3">
            <a:alphaModFix/>
          </a:blip>
          <a:srcRect t="568" b="568"/>
          <a:stretch/>
        </p:blipFill>
        <p:spPr>
          <a:xfrm>
            <a:off x="2119" y="3"/>
            <a:ext cx="12189883" cy="5072879"/>
          </a:xfrm>
          <a:prstGeom prst="rect">
            <a:avLst/>
          </a:prstGeom>
          <a:solidFill>
            <a:srgbClr val="6F6F67"/>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71" name="Google Shape;271;g2d910b803d8_0_51"/>
          <p:cNvSpPr txBox="1">
            <a:spLocks noGrp="1"/>
          </p:cNvSpPr>
          <p:nvPr>
            <p:ph type="title"/>
          </p:nvPr>
        </p:nvSpPr>
        <p:spPr>
          <a:xfrm>
            <a:off x="609600" y="761450"/>
            <a:ext cx="6390600" cy="313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000"/>
              <a:buFont typeface="Arial"/>
              <a:buNone/>
            </a:pPr>
            <a:r>
              <a:rPr lang="en-US"/>
              <a:t>RESULTS</a:t>
            </a:r>
            <a:endParaRPr sz="3000"/>
          </a:p>
        </p:txBody>
      </p:sp>
      <p:sp>
        <p:nvSpPr>
          <p:cNvPr id="8" name="TextBox 7">
            <a:extLst>
              <a:ext uri="{FF2B5EF4-FFF2-40B4-BE49-F238E27FC236}">
                <a16:creationId xmlns:a16="http://schemas.microsoft.com/office/drawing/2014/main" id="{E77ECBA0-911A-E7FA-17CE-CDD946E99998}"/>
              </a:ext>
            </a:extLst>
          </p:cNvPr>
          <p:cNvSpPr txBox="1"/>
          <p:nvPr/>
        </p:nvSpPr>
        <p:spPr>
          <a:xfrm>
            <a:off x="2536330" y="1841095"/>
            <a:ext cx="7220939"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00" dirty="0">
                <a:solidFill>
                  <a:schemeClr val="tx2">
                    <a:lumMod val="25000"/>
                  </a:schemeClr>
                </a:solidFill>
              </a:rPr>
              <a:t>Total patients with CS results meeting criteria</a:t>
            </a:r>
          </a:p>
          <a:p>
            <a:pPr algn="ctr"/>
            <a:r>
              <a:rPr lang="en-US" sz="2600" dirty="0">
                <a:solidFill>
                  <a:schemeClr val="tx2">
                    <a:lumMod val="25000"/>
                  </a:schemeClr>
                </a:solidFill>
              </a:rPr>
              <a:t>N=1577</a:t>
            </a:r>
          </a:p>
        </p:txBody>
      </p:sp>
      <p:sp>
        <p:nvSpPr>
          <p:cNvPr id="9" name="TextBox 8">
            <a:extLst>
              <a:ext uri="{FF2B5EF4-FFF2-40B4-BE49-F238E27FC236}">
                <a16:creationId xmlns:a16="http://schemas.microsoft.com/office/drawing/2014/main" id="{764DF151-EE71-A2C9-C450-EBDCD89C579B}"/>
              </a:ext>
            </a:extLst>
          </p:cNvPr>
          <p:cNvSpPr txBox="1"/>
          <p:nvPr/>
        </p:nvSpPr>
        <p:spPr>
          <a:xfrm>
            <a:off x="1303804" y="3779842"/>
            <a:ext cx="4023360"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00" dirty="0">
                <a:solidFill>
                  <a:schemeClr val="tx2">
                    <a:lumMod val="25000"/>
                  </a:schemeClr>
                </a:solidFill>
              </a:rPr>
              <a:t>Female 57.2%</a:t>
            </a:r>
          </a:p>
          <a:p>
            <a:pPr algn="ctr"/>
            <a:r>
              <a:rPr lang="en-US" sz="2600" dirty="0">
                <a:solidFill>
                  <a:schemeClr val="tx2">
                    <a:lumMod val="25000"/>
                  </a:schemeClr>
                </a:solidFill>
              </a:rPr>
              <a:t>N=902</a:t>
            </a:r>
          </a:p>
        </p:txBody>
      </p:sp>
      <p:sp>
        <p:nvSpPr>
          <p:cNvPr id="10" name="TextBox 9">
            <a:extLst>
              <a:ext uri="{FF2B5EF4-FFF2-40B4-BE49-F238E27FC236}">
                <a16:creationId xmlns:a16="http://schemas.microsoft.com/office/drawing/2014/main" id="{79D4F296-613F-D429-FE32-05FEFF68084B}"/>
              </a:ext>
            </a:extLst>
          </p:cNvPr>
          <p:cNvSpPr txBox="1"/>
          <p:nvPr/>
        </p:nvSpPr>
        <p:spPr>
          <a:xfrm>
            <a:off x="6580168" y="3758470"/>
            <a:ext cx="4409628"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00" dirty="0">
                <a:solidFill>
                  <a:schemeClr val="tx2">
                    <a:lumMod val="25000"/>
                  </a:schemeClr>
                </a:solidFill>
              </a:rPr>
              <a:t>Male 42.8%</a:t>
            </a:r>
          </a:p>
          <a:p>
            <a:pPr algn="ctr"/>
            <a:r>
              <a:rPr lang="en-US" sz="2600" dirty="0">
                <a:solidFill>
                  <a:schemeClr val="tx2">
                    <a:lumMod val="25000"/>
                  </a:schemeClr>
                </a:solidFill>
              </a:rPr>
              <a:t>N=675</a:t>
            </a:r>
          </a:p>
        </p:txBody>
      </p:sp>
      <p:cxnSp>
        <p:nvCxnSpPr>
          <p:cNvPr id="11" name="Straight Connector 10">
            <a:extLst>
              <a:ext uri="{FF2B5EF4-FFF2-40B4-BE49-F238E27FC236}">
                <a16:creationId xmlns:a16="http://schemas.microsoft.com/office/drawing/2014/main" id="{2855011E-3CFF-7130-075B-7C9EC613E0B7}"/>
              </a:ext>
            </a:extLst>
          </p:cNvPr>
          <p:cNvCxnSpPr>
            <a:cxnSpLocks/>
          </p:cNvCxnSpPr>
          <p:nvPr/>
        </p:nvCxnSpPr>
        <p:spPr>
          <a:xfrm flipH="1">
            <a:off x="3937000" y="2786199"/>
            <a:ext cx="1406620" cy="867167"/>
          </a:xfrm>
          <a:prstGeom prst="line">
            <a:avLst/>
          </a:prstGeom>
          <a:ln w="25400">
            <a:solidFill>
              <a:schemeClr val="bg2"/>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9F46955-ED71-F082-C39C-43EDF8620722}"/>
              </a:ext>
            </a:extLst>
          </p:cNvPr>
          <p:cNvCxnSpPr>
            <a:cxnSpLocks/>
          </p:cNvCxnSpPr>
          <p:nvPr/>
        </p:nvCxnSpPr>
        <p:spPr>
          <a:xfrm>
            <a:off x="7096218" y="2786199"/>
            <a:ext cx="1408176" cy="867167"/>
          </a:xfrm>
          <a:prstGeom prst="line">
            <a:avLst/>
          </a:prstGeom>
          <a:ln w="25400">
            <a:solidFill>
              <a:schemeClr val="bg2"/>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7" name="Picture 6">
            <a:extLst>
              <a:ext uri="{FF2B5EF4-FFF2-40B4-BE49-F238E27FC236}">
                <a16:creationId xmlns:a16="http://schemas.microsoft.com/office/drawing/2014/main" id="{1502CE38-8C28-5435-3FC6-5F85F374F46A}"/>
              </a:ext>
            </a:extLst>
          </p:cNvPr>
          <p:cNvPicPr>
            <a:picLocks noChangeAspect="1"/>
          </p:cNvPicPr>
          <p:nvPr/>
        </p:nvPicPr>
        <p:blipFill>
          <a:blip r:embed="rId3"/>
          <a:stretch>
            <a:fillRect/>
          </a:stretch>
        </p:blipFill>
        <p:spPr>
          <a:xfrm>
            <a:off x="38541" y="3213754"/>
            <a:ext cx="2040425" cy="1733459"/>
          </a:xfrm>
          <a:prstGeom prst="rect">
            <a:avLst/>
          </a:prstGeom>
        </p:spPr>
      </p:pic>
      <p:pic>
        <p:nvPicPr>
          <p:cNvPr id="14" name="Picture 13" descr="A purple circle with white text&#10;&#10;AI-generated content may be incorrect.">
            <a:extLst>
              <a:ext uri="{FF2B5EF4-FFF2-40B4-BE49-F238E27FC236}">
                <a16:creationId xmlns:a16="http://schemas.microsoft.com/office/drawing/2014/main" id="{EC7D047F-7453-5B2C-68CE-A08C6C367BA3}"/>
              </a:ext>
            </a:extLst>
          </p:cNvPr>
          <p:cNvPicPr>
            <a:picLocks noChangeAspect="1"/>
          </p:cNvPicPr>
          <p:nvPr/>
        </p:nvPicPr>
        <p:blipFill>
          <a:blip r:embed="rId4"/>
          <a:srcRect l="22706" t="4732" r="5522" b="15436"/>
          <a:stretch/>
        </p:blipFill>
        <p:spPr>
          <a:xfrm>
            <a:off x="2078966" y="1914281"/>
            <a:ext cx="5523280" cy="4332407"/>
          </a:xfrm>
          <a:prstGeom prst="rect">
            <a:avLst/>
          </a:prstGeom>
        </p:spPr>
      </p:pic>
      <p:sp>
        <p:nvSpPr>
          <p:cNvPr id="266" name="Google Shape;266;g2d910b803d8_0_51"/>
          <p:cNvSpPr txBox="1"/>
          <p:nvPr/>
        </p:nvSpPr>
        <p:spPr>
          <a:xfrm>
            <a:off x="6289163" y="2108255"/>
            <a:ext cx="5331337" cy="3988295"/>
          </a:xfrm>
          <a:prstGeom prst="rect">
            <a:avLst/>
          </a:prstGeom>
          <a:noFill/>
          <a:ln>
            <a:noFill/>
          </a:ln>
        </p:spPr>
        <p:txBody>
          <a:bodyPr spcFirstLastPara="1" wrap="square" lIns="91425" tIns="91425" rIns="91425" bIns="91425" anchor="t" anchorCtr="0">
            <a:noAutofit/>
          </a:bodyPr>
          <a:lstStyle/>
          <a:p>
            <a:pPr marL="230182" lvl="0" indent="-230182" algn="l" rtl="0">
              <a:lnSpc>
                <a:spcPct val="115000"/>
              </a:lnSpc>
              <a:spcBef>
                <a:spcPts val="0"/>
              </a:spcBef>
              <a:spcAft>
                <a:spcPts val="0"/>
              </a:spcAft>
              <a:buClr>
                <a:schemeClr val="dk2"/>
              </a:buClr>
              <a:buSzPts val="2400"/>
              <a:buChar char="•"/>
            </a:pPr>
            <a:r>
              <a:rPr lang="en-US" sz="2200" b="1" dirty="0">
                <a:solidFill>
                  <a:schemeClr val="bg2"/>
                </a:solidFill>
              </a:rPr>
              <a:t>12.3% </a:t>
            </a:r>
            <a:r>
              <a:rPr lang="en-US" sz="2200" dirty="0">
                <a:solidFill>
                  <a:schemeClr val="tx2">
                    <a:lumMod val="25000"/>
                  </a:schemeClr>
                </a:solidFill>
              </a:rPr>
              <a:t>of positive genes were flagged for MC risk (51/416) </a:t>
            </a:r>
          </a:p>
          <a:p>
            <a:pPr marL="230182" lvl="0" indent="-230182" algn="l" rtl="0">
              <a:lnSpc>
                <a:spcPct val="115000"/>
              </a:lnSpc>
              <a:spcBef>
                <a:spcPts val="0"/>
              </a:spcBef>
              <a:spcAft>
                <a:spcPts val="0"/>
              </a:spcAft>
              <a:buClr>
                <a:schemeClr val="dk2"/>
              </a:buClr>
              <a:buSzPts val="2400"/>
              <a:buChar char="•"/>
            </a:pPr>
            <a:endParaRPr lang="en-US" sz="2200" dirty="0">
              <a:solidFill>
                <a:schemeClr val="tx1"/>
              </a:solidFill>
            </a:endParaRPr>
          </a:p>
          <a:p>
            <a:pPr marL="230182" indent="-230182">
              <a:lnSpc>
                <a:spcPct val="115000"/>
              </a:lnSpc>
              <a:buClr>
                <a:schemeClr val="dk2"/>
              </a:buClr>
              <a:buSzPts val="2400"/>
              <a:buFont typeface="Arial"/>
              <a:buChar char="•"/>
            </a:pPr>
            <a:r>
              <a:rPr lang="en-US" sz="2200" b="1" dirty="0">
                <a:solidFill>
                  <a:schemeClr val="bg2"/>
                </a:solidFill>
              </a:rPr>
              <a:t>7.7% </a:t>
            </a:r>
            <a:r>
              <a:rPr lang="en-US" sz="2200" dirty="0">
                <a:solidFill>
                  <a:schemeClr val="tx2">
                    <a:lumMod val="25000"/>
                  </a:schemeClr>
                </a:solidFill>
              </a:rPr>
              <a:t>of</a:t>
            </a:r>
            <a:r>
              <a:rPr lang="en-US" sz="2200" b="1" dirty="0">
                <a:solidFill>
                  <a:schemeClr val="tx2">
                    <a:lumMod val="25000"/>
                  </a:schemeClr>
                </a:solidFill>
              </a:rPr>
              <a:t> </a:t>
            </a:r>
            <a:r>
              <a:rPr lang="en-US" sz="2200" dirty="0">
                <a:solidFill>
                  <a:schemeClr val="tx2">
                    <a:lumMod val="25000"/>
                  </a:schemeClr>
                </a:solidFill>
              </a:rPr>
              <a:t>positive genes involved variants associated with elevated personal health risk (32/416) </a:t>
            </a:r>
          </a:p>
          <a:p>
            <a:pPr lvl="0" algn="l" rtl="0">
              <a:lnSpc>
                <a:spcPct val="115000"/>
              </a:lnSpc>
              <a:spcBef>
                <a:spcPts val="0"/>
              </a:spcBef>
              <a:spcAft>
                <a:spcPts val="0"/>
              </a:spcAft>
              <a:buClr>
                <a:schemeClr val="dk2"/>
              </a:buClr>
              <a:buSzPts val="2400"/>
            </a:pPr>
            <a:endParaRPr lang="en-US" sz="2200" dirty="0">
              <a:solidFill>
                <a:srgbClr val="404040"/>
              </a:solidFill>
            </a:endParaRPr>
          </a:p>
          <a:p>
            <a:pPr marL="230182" lvl="8" indent="-230182">
              <a:lnSpc>
                <a:spcPct val="115000"/>
              </a:lnSpc>
              <a:buClr>
                <a:schemeClr val="dk2"/>
              </a:buClr>
              <a:buSzPts val="2400"/>
              <a:buChar char="•"/>
            </a:pPr>
            <a:r>
              <a:rPr lang="en-US" sz="2200" b="1" dirty="0">
                <a:solidFill>
                  <a:schemeClr val="bg2"/>
                </a:solidFill>
              </a:rPr>
              <a:t>90.2%</a:t>
            </a:r>
            <a:r>
              <a:rPr lang="en-US" sz="2200" dirty="0">
                <a:solidFill>
                  <a:srgbClr val="404040"/>
                </a:solidFill>
              </a:rPr>
              <a:t> </a:t>
            </a:r>
            <a:r>
              <a:rPr lang="en-US" sz="2200" dirty="0">
                <a:solidFill>
                  <a:schemeClr val="tx2">
                    <a:lumMod val="25000"/>
                  </a:schemeClr>
                </a:solidFill>
              </a:rPr>
              <a:t>of positive genes flagged for MC risk follow AR inheritance (46/51)</a:t>
            </a:r>
          </a:p>
          <a:p>
            <a:pPr marL="230182" lvl="8" indent="-230182">
              <a:lnSpc>
                <a:spcPct val="115000"/>
              </a:lnSpc>
              <a:buClr>
                <a:schemeClr val="dk2"/>
              </a:buClr>
              <a:buSzPts val="2400"/>
              <a:buChar char="•"/>
            </a:pPr>
            <a:endParaRPr lang="en-US" sz="2200" dirty="0">
              <a:solidFill>
                <a:srgbClr val="404040"/>
              </a:solidFill>
            </a:endParaRPr>
          </a:p>
        </p:txBody>
      </p:sp>
      <p:sp>
        <p:nvSpPr>
          <p:cNvPr id="269" name="Google Shape;269;g2d910b803d8_0_51"/>
          <p:cNvSpPr txBox="1"/>
          <p:nvPr/>
        </p:nvSpPr>
        <p:spPr>
          <a:xfrm>
            <a:off x="1353918" y="1200971"/>
            <a:ext cx="9484163" cy="47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tx2">
                    <a:lumMod val="25000"/>
                  </a:schemeClr>
                </a:solidFill>
              </a:rPr>
              <a:t>Frequency of genes and variants associated with MC status</a:t>
            </a:r>
            <a:endParaRPr sz="2400" b="1" dirty="0">
              <a:solidFill>
                <a:schemeClr val="tx2">
                  <a:lumMod val="25000"/>
                </a:schemeClr>
              </a:solidFill>
            </a:endParaRPr>
          </a:p>
        </p:txBody>
      </p:sp>
      <p:sp>
        <p:nvSpPr>
          <p:cNvPr id="270" name="Google Shape;270;g2d910b803d8_0_51"/>
          <p:cNvSpPr txBox="1"/>
          <p:nvPr/>
        </p:nvSpPr>
        <p:spPr>
          <a:xfrm>
            <a:off x="3433155" y="3785393"/>
            <a:ext cx="1501818" cy="5901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tx1"/>
                </a:solidFill>
              </a:rPr>
              <a:t>N = 416</a:t>
            </a:r>
            <a:endParaRPr sz="2000" dirty="0">
              <a:solidFill>
                <a:schemeClr val="tx1"/>
              </a:solidFill>
            </a:endParaRPr>
          </a:p>
        </p:txBody>
      </p:sp>
      <p:sp>
        <p:nvSpPr>
          <p:cNvPr id="271" name="Google Shape;271;g2d910b803d8_0_51"/>
          <p:cNvSpPr txBox="1">
            <a:spLocks noGrp="1"/>
          </p:cNvSpPr>
          <p:nvPr>
            <p:ph type="title"/>
          </p:nvPr>
        </p:nvSpPr>
        <p:spPr>
          <a:xfrm>
            <a:off x="609600" y="761450"/>
            <a:ext cx="6390600" cy="313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000"/>
              <a:buFont typeface="Arial"/>
              <a:buNone/>
            </a:pPr>
            <a:r>
              <a:rPr lang="en-US"/>
              <a:t>RESULTS</a:t>
            </a:r>
            <a:endParaRPr sz="3000"/>
          </a:p>
        </p:txBody>
      </p:sp>
      <p:cxnSp>
        <p:nvCxnSpPr>
          <p:cNvPr id="3" name="Straight Connector 2">
            <a:extLst>
              <a:ext uri="{FF2B5EF4-FFF2-40B4-BE49-F238E27FC236}">
                <a16:creationId xmlns:a16="http://schemas.microsoft.com/office/drawing/2014/main" id="{E04BA5C9-F5AD-BCA5-88C4-24E70CA497FD}"/>
              </a:ext>
            </a:extLst>
          </p:cNvPr>
          <p:cNvCxnSpPr>
            <a:cxnSpLocks/>
          </p:cNvCxnSpPr>
          <p:nvPr/>
        </p:nvCxnSpPr>
        <p:spPr>
          <a:xfrm>
            <a:off x="2568532" y="2314391"/>
            <a:ext cx="431515" cy="89762"/>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449067D-96C7-870B-DDCF-D5BC6D8AFDFD}"/>
              </a:ext>
            </a:extLst>
          </p:cNvPr>
          <p:cNvSpPr txBox="1"/>
          <p:nvPr/>
        </p:nvSpPr>
        <p:spPr>
          <a:xfrm>
            <a:off x="1921566" y="1914281"/>
            <a:ext cx="840618" cy="400110"/>
          </a:xfrm>
          <a:prstGeom prst="rect">
            <a:avLst/>
          </a:prstGeom>
          <a:noFill/>
        </p:spPr>
        <p:txBody>
          <a:bodyPr wrap="square" rtlCol="0">
            <a:spAutoFit/>
          </a:bodyPr>
          <a:lstStyle/>
          <a:p>
            <a:pPr algn="r"/>
            <a:r>
              <a:rPr lang="en-US" sz="2000" dirty="0">
                <a:solidFill>
                  <a:schemeClr val="tx1"/>
                </a:solidFill>
              </a:rPr>
              <a:t>4.6%</a:t>
            </a:r>
          </a:p>
        </p:txBody>
      </p:sp>
    </p:spTree>
    <p:extLst>
      <p:ext uri="{BB962C8B-B14F-4D97-AF65-F5344CB8AC3E}">
        <p14:creationId xmlns:p14="http://schemas.microsoft.com/office/powerpoint/2010/main" val="4112526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4" name="Picture 3">
            <a:extLst>
              <a:ext uri="{FF2B5EF4-FFF2-40B4-BE49-F238E27FC236}">
                <a16:creationId xmlns:a16="http://schemas.microsoft.com/office/drawing/2014/main" id="{89891ACB-B089-9FDA-A2EA-8200C79A8785}"/>
              </a:ext>
            </a:extLst>
          </p:cNvPr>
          <p:cNvPicPr>
            <a:picLocks noChangeAspect="1"/>
          </p:cNvPicPr>
          <p:nvPr/>
        </p:nvPicPr>
        <p:blipFill>
          <a:blip r:embed="rId3"/>
          <a:srcRect t="5728"/>
          <a:stretch/>
        </p:blipFill>
        <p:spPr>
          <a:xfrm>
            <a:off x="0" y="1502229"/>
            <a:ext cx="6016312" cy="5355771"/>
          </a:xfrm>
          <a:prstGeom prst="rect">
            <a:avLst/>
          </a:prstGeom>
        </p:spPr>
      </p:pic>
      <p:sp>
        <p:nvSpPr>
          <p:cNvPr id="255" name="Google Shape;255;p19"/>
          <p:cNvSpPr txBox="1">
            <a:spLocks noGrp="1"/>
          </p:cNvSpPr>
          <p:nvPr>
            <p:ph type="title"/>
          </p:nvPr>
        </p:nvSpPr>
        <p:spPr>
          <a:xfrm>
            <a:off x="609599" y="761455"/>
            <a:ext cx="10972800" cy="313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000"/>
              <a:buFont typeface="Arial"/>
              <a:buNone/>
            </a:pPr>
            <a:r>
              <a:rPr lang="en-US"/>
              <a:t>RESULTS</a:t>
            </a:r>
            <a:endParaRPr sz="3000"/>
          </a:p>
        </p:txBody>
      </p:sp>
      <p:sp>
        <p:nvSpPr>
          <p:cNvPr id="256" name="Google Shape;256;p19"/>
          <p:cNvSpPr txBox="1"/>
          <p:nvPr/>
        </p:nvSpPr>
        <p:spPr>
          <a:xfrm>
            <a:off x="5865223" y="2359650"/>
            <a:ext cx="6016312" cy="3248100"/>
          </a:xfrm>
          <a:prstGeom prst="rect">
            <a:avLst/>
          </a:prstGeom>
          <a:noFill/>
          <a:ln>
            <a:noFill/>
          </a:ln>
        </p:spPr>
        <p:txBody>
          <a:bodyPr spcFirstLastPara="1" wrap="square" lIns="91425" tIns="91425" rIns="91425" bIns="91425" anchor="t" anchorCtr="0">
            <a:noAutofit/>
          </a:bodyPr>
          <a:lstStyle/>
          <a:p>
            <a:pPr marL="230182" indent="-230182">
              <a:lnSpc>
                <a:spcPct val="115000"/>
              </a:lnSpc>
              <a:buClr>
                <a:schemeClr val="dk2"/>
              </a:buClr>
              <a:buSzPts val="2400"/>
              <a:buFont typeface="Arial"/>
              <a:buChar char="•"/>
            </a:pPr>
            <a:r>
              <a:rPr lang="en-US" sz="2200" b="1" dirty="0">
                <a:solidFill>
                  <a:schemeClr val="bg2"/>
                </a:solidFill>
              </a:rPr>
              <a:t>83.4% </a:t>
            </a:r>
            <a:r>
              <a:rPr lang="en-US" sz="2200" dirty="0">
                <a:solidFill>
                  <a:schemeClr val="tx2">
                    <a:lumMod val="25000"/>
                  </a:schemeClr>
                </a:solidFill>
              </a:rPr>
              <a:t>of patients had positive CS results (1315/1577)</a:t>
            </a:r>
            <a:endParaRPr lang="en-US" sz="2200" b="1" dirty="0">
              <a:solidFill>
                <a:schemeClr val="bg2"/>
              </a:solidFill>
            </a:endParaRPr>
          </a:p>
          <a:p>
            <a:pPr marL="230182" lvl="0" indent="-230182" algn="l" rtl="0">
              <a:lnSpc>
                <a:spcPct val="115000"/>
              </a:lnSpc>
              <a:spcBef>
                <a:spcPts val="0"/>
              </a:spcBef>
              <a:spcAft>
                <a:spcPts val="0"/>
              </a:spcAft>
              <a:buClr>
                <a:schemeClr val="dk2"/>
              </a:buClr>
              <a:buSzPts val="2400"/>
              <a:buChar char="•"/>
            </a:pPr>
            <a:endParaRPr lang="en-US" sz="2200" b="1" dirty="0">
              <a:solidFill>
                <a:schemeClr val="bg2"/>
              </a:solidFill>
            </a:endParaRPr>
          </a:p>
          <a:p>
            <a:pPr marL="230182" lvl="0" indent="-230182" algn="l" rtl="0">
              <a:lnSpc>
                <a:spcPct val="115000"/>
              </a:lnSpc>
              <a:spcBef>
                <a:spcPts val="0"/>
              </a:spcBef>
              <a:spcAft>
                <a:spcPts val="0"/>
              </a:spcAft>
              <a:buClr>
                <a:schemeClr val="dk2"/>
              </a:buClr>
              <a:buSzPts val="2400"/>
              <a:buChar char="•"/>
            </a:pPr>
            <a:r>
              <a:rPr lang="en-US" sz="2200" b="1" dirty="0">
                <a:solidFill>
                  <a:schemeClr val="bg2"/>
                </a:solidFill>
              </a:rPr>
              <a:t>26.8%</a:t>
            </a:r>
            <a:r>
              <a:rPr lang="en-US" sz="2200" dirty="0">
                <a:solidFill>
                  <a:srgbClr val="404040"/>
                </a:solidFill>
              </a:rPr>
              <a:t> </a:t>
            </a:r>
            <a:r>
              <a:rPr lang="en-US" sz="2200" dirty="0">
                <a:solidFill>
                  <a:schemeClr val="tx2">
                    <a:lumMod val="25000"/>
                  </a:schemeClr>
                </a:solidFill>
              </a:rPr>
              <a:t>of patients were flagged for ≥1 </a:t>
            </a:r>
            <a:r>
              <a:rPr lang="en-US" sz="2200" b="1" dirty="0">
                <a:solidFill>
                  <a:schemeClr val="bg2"/>
                </a:solidFill>
              </a:rPr>
              <a:t>gene</a:t>
            </a:r>
            <a:r>
              <a:rPr lang="en-US" sz="2200" dirty="0">
                <a:solidFill>
                  <a:schemeClr val="tx2">
                    <a:lumMod val="25000"/>
                  </a:schemeClr>
                </a:solidFill>
              </a:rPr>
              <a:t> associated with MC risk (423/1577)</a:t>
            </a:r>
          </a:p>
          <a:p>
            <a:pPr marL="230182" lvl="0" indent="-230182" algn="l" rtl="0">
              <a:lnSpc>
                <a:spcPct val="115000"/>
              </a:lnSpc>
              <a:spcBef>
                <a:spcPts val="0"/>
              </a:spcBef>
              <a:spcAft>
                <a:spcPts val="0"/>
              </a:spcAft>
              <a:buClr>
                <a:schemeClr val="dk2"/>
              </a:buClr>
              <a:buSzPts val="2400"/>
              <a:buChar char="•"/>
            </a:pPr>
            <a:endParaRPr lang="en-US" sz="2200" dirty="0">
              <a:solidFill>
                <a:srgbClr val="404040"/>
              </a:solidFill>
            </a:endParaRPr>
          </a:p>
          <a:p>
            <a:pPr marL="230182" lvl="0" indent="-230182" algn="l" rtl="0">
              <a:lnSpc>
                <a:spcPct val="115000"/>
              </a:lnSpc>
              <a:spcBef>
                <a:spcPts val="0"/>
              </a:spcBef>
              <a:spcAft>
                <a:spcPts val="0"/>
              </a:spcAft>
              <a:buClr>
                <a:schemeClr val="dk2"/>
              </a:buClr>
              <a:buSzPts val="2400"/>
              <a:buChar char="•"/>
            </a:pPr>
            <a:r>
              <a:rPr lang="en-US" sz="2200" b="1" dirty="0">
                <a:solidFill>
                  <a:schemeClr val="bg2"/>
                </a:solidFill>
              </a:rPr>
              <a:t>12.2%</a:t>
            </a:r>
            <a:r>
              <a:rPr lang="en-US" sz="2200" dirty="0">
                <a:solidFill>
                  <a:srgbClr val="404040"/>
                </a:solidFill>
              </a:rPr>
              <a:t> </a:t>
            </a:r>
            <a:r>
              <a:rPr lang="en-US" sz="2200" dirty="0">
                <a:solidFill>
                  <a:schemeClr val="tx2">
                    <a:lumMod val="25000"/>
                  </a:schemeClr>
                </a:solidFill>
              </a:rPr>
              <a:t>of patients carried ≥1 </a:t>
            </a:r>
            <a:r>
              <a:rPr lang="en-US" sz="2200" b="1" dirty="0">
                <a:solidFill>
                  <a:schemeClr val="bg2"/>
                </a:solidFill>
              </a:rPr>
              <a:t>variant</a:t>
            </a:r>
            <a:r>
              <a:rPr lang="en-US" sz="2200" dirty="0">
                <a:solidFill>
                  <a:schemeClr val="tx2">
                    <a:lumMod val="25000"/>
                  </a:schemeClr>
                </a:solidFill>
              </a:rPr>
              <a:t> associated with MC risk (193/1577) </a:t>
            </a:r>
            <a:endParaRPr sz="2200" dirty="0">
              <a:solidFill>
                <a:schemeClr val="tx2">
                  <a:lumMod val="25000"/>
                </a:schemeClr>
              </a:solidFill>
            </a:endParaRPr>
          </a:p>
        </p:txBody>
      </p:sp>
      <p:sp>
        <p:nvSpPr>
          <p:cNvPr id="258" name="Google Shape;258;p19"/>
          <p:cNvSpPr txBox="1"/>
          <p:nvPr/>
        </p:nvSpPr>
        <p:spPr>
          <a:xfrm>
            <a:off x="3207875" y="4180114"/>
            <a:ext cx="1376100" cy="5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chemeClr val="tx1"/>
                </a:solidFill>
              </a:rPr>
              <a:t>N = 1577</a:t>
            </a:r>
            <a:endParaRPr sz="2200" dirty="0">
              <a:solidFill>
                <a:schemeClr val="tx1"/>
              </a:solidFill>
            </a:endParaRPr>
          </a:p>
        </p:txBody>
      </p:sp>
      <p:sp>
        <p:nvSpPr>
          <p:cNvPr id="2" name="Google Shape;269;g2d910b803d8_0_51">
            <a:extLst>
              <a:ext uri="{FF2B5EF4-FFF2-40B4-BE49-F238E27FC236}">
                <a16:creationId xmlns:a16="http://schemas.microsoft.com/office/drawing/2014/main" id="{60D6B0CA-F733-46B0-384E-9D1BF8F2335F}"/>
              </a:ext>
            </a:extLst>
          </p:cNvPr>
          <p:cNvSpPr txBox="1"/>
          <p:nvPr/>
        </p:nvSpPr>
        <p:spPr>
          <a:xfrm>
            <a:off x="1353917" y="1213640"/>
            <a:ext cx="9484163" cy="47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tx2">
                    <a:lumMod val="25000"/>
                  </a:schemeClr>
                </a:solidFill>
              </a:rPr>
              <a:t>Frequency of patient results associated with MC status</a:t>
            </a:r>
            <a:endParaRPr sz="2400" b="1" dirty="0">
              <a:solidFill>
                <a:schemeClr val="tx2">
                  <a:lumMod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d92651e69c_0_18"/>
          <p:cNvSpPr txBox="1">
            <a:spLocks noGrp="1"/>
          </p:cNvSpPr>
          <p:nvPr>
            <p:ph type="title"/>
          </p:nvPr>
        </p:nvSpPr>
        <p:spPr>
          <a:xfrm>
            <a:off x="609599" y="761455"/>
            <a:ext cx="10972800" cy="313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000"/>
              <a:buFont typeface="Arial"/>
              <a:buNone/>
            </a:pPr>
            <a:r>
              <a:rPr lang="en-US"/>
              <a:t>RESULTS</a:t>
            </a:r>
            <a:endParaRPr sz="3000"/>
          </a:p>
        </p:txBody>
      </p:sp>
      <p:sp>
        <p:nvSpPr>
          <p:cNvPr id="280" name="Google Shape;280;g2d92651e69c_0_18"/>
          <p:cNvSpPr txBox="1"/>
          <p:nvPr/>
        </p:nvSpPr>
        <p:spPr>
          <a:xfrm>
            <a:off x="425399" y="2487261"/>
            <a:ext cx="5670600" cy="3248100"/>
          </a:xfrm>
          <a:prstGeom prst="rect">
            <a:avLst/>
          </a:prstGeom>
          <a:noFill/>
          <a:ln>
            <a:noFill/>
          </a:ln>
        </p:spPr>
        <p:txBody>
          <a:bodyPr spcFirstLastPara="1" wrap="square" lIns="91425" tIns="91425" rIns="91425" bIns="91425" anchor="t" anchorCtr="0">
            <a:noAutofit/>
          </a:bodyPr>
          <a:lstStyle/>
          <a:p>
            <a:pPr marL="230182" lvl="0" indent="-230182" algn="l" rtl="0">
              <a:lnSpc>
                <a:spcPct val="115000"/>
              </a:lnSpc>
              <a:spcBef>
                <a:spcPts val="0"/>
              </a:spcBef>
              <a:spcAft>
                <a:spcPts val="0"/>
              </a:spcAft>
              <a:buClr>
                <a:schemeClr val="dk2"/>
              </a:buClr>
              <a:buSzPts val="2400"/>
              <a:buChar char="•"/>
            </a:pPr>
            <a:r>
              <a:rPr lang="en-US" sz="2400" dirty="0">
                <a:solidFill>
                  <a:schemeClr val="tx2">
                    <a:lumMod val="25000"/>
                  </a:schemeClr>
                </a:solidFill>
              </a:rPr>
              <a:t>Most variants flagged for MC status involved risks associated with </a:t>
            </a:r>
            <a:r>
              <a:rPr lang="en-US" sz="2400" b="1" dirty="0">
                <a:solidFill>
                  <a:schemeClr val="bg2"/>
                </a:solidFill>
              </a:rPr>
              <a:t>integumentary</a:t>
            </a:r>
            <a:r>
              <a:rPr lang="en-US" sz="2400" dirty="0">
                <a:solidFill>
                  <a:schemeClr val="tx2">
                    <a:lumMod val="25000"/>
                  </a:schemeClr>
                </a:solidFill>
              </a:rPr>
              <a:t>,</a:t>
            </a:r>
            <a:r>
              <a:rPr lang="en-US" sz="2400" dirty="0">
                <a:solidFill>
                  <a:srgbClr val="404040"/>
                </a:solidFill>
              </a:rPr>
              <a:t> </a:t>
            </a:r>
            <a:r>
              <a:rPr lang="en-US" sz="2400" b="1" dirty="0">
                <a:solidFill>
                  <a:schemeClr val="bg2"/>
                </a:solidFill>
              </a:rPr>
              <a:t>skeletal</a:t>
            </a:r>
            <a:r>
              <a:rPr lang="en-US" sz="2400" dirty="0">
                <a:solidFill>
                  <a:schemeClr val="tx2">
                    <a:lumMod val="25000"/>
                  </a:schemeClr>
                </a:solidFill>
              </a:rPr>
              <a:t>, or </a:t>
            </a:r>
            <a:r>
              <a:rPr lang="en-US" sz="2400" b="1" dirty="0">
                <a:solidFill>
                  <a:schemeClr val="bg2"/>
                </a:solidFill>
              </a:rPr>
              <a:t>neuromuscular</a:t>
            </a:r>
            <a:r>
              <a:rPr lang="en-US" sz="2400" dirty="0">
                <a:solidFill>
                  <a:srgbClr val="404040"/>
                </a:solidFill>
              </a:rPr>
              <a:t> </a:t>
            </a:r>
            <a:r>
              <a:rPr lang="en-US" sz="2400" dirty="0">
                <a:solidFill>
                  <a:schemeClr val="tx2">
                    <a:lumMod val="25000"/>
                  </a:schemeClr>
                </a:solidFill>
              </a:rPr>
              <a:t>systems</a:t>
            </a:r>
          </a:p>
        </p:txBody>
      </p:sp>
      <p:sp>
        <p:nvSpPr>
          <p:cNvPr id="2" name="Google Shape;269;g2d910b803d8_0_51">
            <a:extLst>
              <a:ext uri="{FF2B5EF4-FFF2-40B4-BE49-F238E27FC236}">
                <a16:creationId xmlns:a16="http://schemas.microsoft.com/office/drawing/2014/main" id="{19E0244B-EB30-6C1B-6708-8D29CDEED1D5}"/>
              </a:ext>
            </a:extLst>
          </p:cNvPr>
          <p:cNvSpPr txBox="1"/>
          <p:nvPr/>
        </p:nvSpPr>
        <p:spPr>
          <a:xfrm>
            <a:off x="704800" y="1629972"/>
            <a:ext cx="4498583" cy="47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tx2">
                    <a:lumMod val="25000"/>
                  </a:schemeClr>
                </a:solidFill>
              </a:rPr>
              <a:t>Types of MC risks</a:t>
            </a:r>
            <a:endParaRPr sz="2400" b="1" dirty="0">
              <a:solidFill>
                <a:schemeClr val="tx2">
                  <a:lumMod val="25000"/>
                </a:schemeClr>
              </a:solidFill>
            </a:endParaRPr>
          </a:p>
        </p:txBody>
      </p:sp>
      <p:pic>
        <p:nvPicPr>
          <p:cNvPr id="11" name="Picture 10" descr="ontent may be incorrect.">
            <a:extLst>
              <a:ext uri="{FF2B5EF4-FFF2-40B4-BE49-F238E27FC236}">
                <a16:creationId xmlns:a16="http://schemas.microsoft.com/office/drawing/2014/main" id="{79A8B737-E473-EE4F-8BB6-E93DC1AF2E19}"/>
              </a:ext>
            </a:extLst>
          </p:cNvPr>
          <p:cNvPicPr>
            <a:picLocks noChangeAspect="1"/>
          </p:cNvPicPr>
          <p:nvPr/>
        </p:nvPicPr>
        <p:blipFill>
          <a:blip r:embed="rId3"/>
          <a:srcRect l="16081" t="924" r="23701" b="7048"/>
          <a:stretch/>
        </p:blipFill>
        <p:spPr>
          <a:xfrm>
            <a:off x="5563065" y="304304"/>
            <a:ext cx="6203536" cy="65536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d92651e69c_0_0"/>
          <p:cNvSpPr txBox="1">
            <a:spLocks noGrp="1"/>
          </p:cNvSpPr>
          <p:nvPr>
            <p:ph type="title"/>
          </p:nvPr>
        </p:nvSpPr>
        <p:spPr>
          <a:xfrm>
            <a:off x="609599" y="761455"/>
            <a:ext cx="10972800" cy="313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000"/>
              <a:buFont typeface="Arial"/>
              <a:buNone/>
            </a:pPr>
            <a:r>
              <a:rPr lang="en-US"/>
              <a:t>RESULTS</a:t>
            </a:r>
            <a:endParaRPr sz="3000"/>
          </a:p>
        </p:txBody>
      </p:sp>
      <p:graphicFrame>
        <p:nvGraphicFramePr>
          <p:cNvPr id="287" name="Google Shape;287;g2d92651e69c_0_0"/>
          <p:cNvGraphicFramePr/>
          <p:nvPr>
            <p:extLst>
              <p:ext uri="{D42A27DB-BD31-4B8C-83A1-F6EECF244321}">
                <p14:modId xmlns:p14="http://schemas.microsoft.com/office/powerpoint/2010/main" val="2902573750"/>
              </p:ext>
            </p:extLst>
          </p:nvPr>
        </p:nvGraphicFramePr>
        <p:xfrm>
          <a:off x="609599" y="2329177"/>
          <a:ext cx="10972800" cy="4176978"/>
        </p:xfrm>
        <a:graphic>
          <a:graphicData uri="http://schemas.openxmlformats.org/drawingml/2006/table">
            <a:tbl>
              <a:tblPr firstRow="1">
                <a:tableStyleId>{5C22544A-7EE6-4342-B048-85BDC9FD1C3A}</a:tableStyleId>
              </a:tblPr>
              <a:tblGrid>
                <a:gridCol w="4648201">
                  <a:extLst>
                    <a:ext uri="{9D8B030D-6E8A-4147-A177-3AD203B41FA5}">
                      <a16:colId xmlns:a16="http://schemas.microsoft.com/office/drawing/2014/main" val="20001"/>
                    </a:ext>
                  </a:extLst>
                </a:gridCol>
                <a:gridCol w="1930400">
                  <a:extLst>
                    <a:ext uri="{9D8B030D-6E8A-4147-A177-3AD203B41FA5}">
                      <a16:colId xmlns:a16="http://schemas.microsoft.com/office/drawing/2014/main" val="3437047219"/>
                    </a:ext>
                  </a:extLst>
                </a:gridCol>
                <a:gridCol w="2717800">
                  <a:extLst>
                    <a:ext uri="{9D8B030D-6E8A-4147-A177-3AD203B41FA5}">
                      <a16:colId xmlns:a16="http://schemas.microsoft.com/office/drawing/2014/main" val="20002"/>
                    </a:ext>
                  </a:extLst>
                </a:gridCol>
                <a:gridCol w="1676399">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2000" b="1" dirty="0">
                          <a:solidFill>
                            <a:schemeClr val="bg1"/>
                          </a:solidFill>
                        </a:rPr>
                        <a:t>Condition(s)</a:t>
                      </a:r>
                      <a:endParaRPr sz="2000" b="1" dirty="0">
                        <a:solidFill>
                          <a:schemeClr val="bg1"/>
                        </a:solidFill>
                      </a:endParaRPr>
                    </a:p>
                  </a:txBody>
                  <a:tcPr marL="91425" marR="91425" marT="91425" marB="91425" anchor="ctr"/>
                </a:tc>
                <a:tc>
                  <a:txBody>
                    <a:bodyPr/>
                    <a:lstStyle/>
                    <a:p>
                      <a:pPr marL="0" lvl="0" indent="0" algn="ctr" rtl="0">
                        <a:spcBef>
                          <a:spcPts val="0"/>
                        </a:spcBef>
                        <a:spcAft>
                          <a:spcPts val="0"/>
                        </a:spcAft>
                        <a:buNone/>
                      </a:pPr>
                      <a:r>
                        <a:rPr lang="en-US" sz="2000" b="1" dirty="0">
                          <a:solidFill>
                            <a:schemeClr val="bg1"/>
                          </a:solidFill>
                        </a:rPr>
                        <a:t>Gene</a:t>
                      </a:r>
                      <a:endParaRPr sz="2000" b="1" dirty="0">
                        <a:solidFill>
                          <a:schemeClr val="bg1"/>
                        </a:solidFill>
                      </a:endParaRPr>
                    </a:p>
                  </a:txBody>
                  <a:tcPr marL="91425" marR="91425" marT="91425" marB="91425" anchor="ctr"/>
                </a:tc>
                <a:tc>
                  <a:txBody>
                    <a:bodyPr/>
                    <a:lstStyle/>
                    <a:p>
                      <a:pPr marL="0" lvl="0" indent="0" algn="ctr" rtl="0">
                        <a:spcBef>
                          <a:spcPts val="0"/>
                        </a:spcBef>
                        <a:spcAft>
                          <a:spcPts val="0"/>
                        </a:spcAft>
                        <a:buNone/>
                      </a:pPr>
                      <a:r>
                        <a:rPr lang="en-US" sz="2000" b="1" dirty="0">
                          <a:solidFill>
                            <a:schemeClr val="bg1"/>
                          </a:solidFill>
                        </a:rPr>
                        <a:t>Type of primary manifestation</a:t>
                      </a:r>
                      <a:endParaRPr sz="2000" b="1" dirty="0">
                        <a:solidFill>
                          <a:schemeClr val="bg1"/>
                        </a:solidFill>
                      </a:endParaRPr>
                    </a:p>
                  </a:txBody>
                  <a:tcPr marL="91425" marR="91425" marT="91425" marB="91425" anchor="ctr"/>
                </a:tc>
                <a:tc>
                  <a:txBody>
                    <a:bodyPr/>
                    <a:lstStyle/>
                    <a:p>
                      <a:pPr marL="0" lvl="0" indent="0" algn="ctr" rtl="0">
                        <a:spcBef>
                          <a:spcPts val="0"/>
                        </a:spcBef>
                        <a:spcAft>
                          <a:spcPts val="0"/>
                        </a:spcAft>
                        <a:buNone/>
                      </a:pPr>
                      <a:r>
                        <a:rPr lang="en-US" sz="2000" b="1" dirty="0">
                          <a:solidFill>
                            <a:schemeClr val="bg1"/>
                          </a:solidFill>
                        </a:rPr>
                        <a:t>Carriers (n)</a:t>
                      </a:r>
                      <a:endParaRPr sz="2000" b="1" dirty="0">
                        <a:solidFill>
                          <a:schemeClr val="bg1"/>
                        </a:solidFill>
                      </a:endParaRPr>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2000" dirty="0">
                          <a:solidFill>
                            <a:schemeClr val="tx1"/>
                          </a:solidFill>
                        </a:rPr>
                        <a:t>Ectodermal dysplasia</a:t>
                      </a:r>
                    </a:p>
                    <a:p>
                      <a:pPr marL="0" lvl="0" indent="0" algn="ctr" rtl="0">
                        <a:spcBef>
                          <a:spcPts val="0"/>
                        </a:spcBef>
                        <a:spcAft>
                          <a:spcPts val="0"/>
                        </a:spcAft>
                        <a:buNone/>
                      </a:pPr>
                      <a:r>
                        <a:rPr lang="en-US" sz="2000" dirty="0">
                          <a:solidFill>
                            <a:schemeClr val="tx1"/>
                          </a:solidFill>
                        </a:rPr>
                        <a:t>Isolated tooth agenesis</a:t>
                      </a:r>
                      <a:endParaRPr sz="2000" dirty="0">
                        <a:solidFill>
                          <a:schemeClr val="tx1"/>
                        </a:solidFill>
                      </a:endParaRPr>
                    </a:p>
                  </a:txBody>
                  <a:tcPr marL="91425" marR="91425" marT="91425" marB="91425" anchor="ctr"/>
                </a:tc>
                <a:tc>
                  <a:txBody>
                    <a:bodyPr/>
                    <a:lstStyle/>
                    <a:p>
                      <a:pPr marL="0" lvl="0" indent="0" algn="ctr" rtl="0">
                        <a:spcBef>
                          <a:spcPts val="0"/>
                        </a:spcBef>
                        <a:spcAft>
                          <a:spcPts val="0"/>
                        </a:spcAft>
                        <a:buNone/>
                      </a:pPr>
                      <a:r>
                        <a:rPr lang="en-US" sz="2000" dirty="0">
                          <a:solidFill>
                            <a:schemeClr val="tx1"/>
                          </a:solidFill>
                        </a:rPr>
                        <a:t>WNT10A</a:t>
                      </a:r>
                      <a:endParaRPr sz="2000" dirty="0">
                        <a:solidFill>
                          <a:schemeClr val="tx1"/>
                        </a:solidFill>
                      </a:endParaRPr>
                    </a:p>
                  </a:txBody>
                  <a:tcPr marL="91425" marR="91425" marT="91425" marB="91425" anchor="ctr"/>
                </a:tc>
                <a:tc>
                  <a:txBody>
                    <a:bodyPr/>
                    <a:lstStyle/>
                    <a:p>
                      <a:pPr marL="0" lvl="0" indent="0" algn="ctr" rtl="0">
                        <a:lnSpc>
                          <a:spcPct val="115000"/>
                        </a:lnSpc>
                        <a:spcBef>
                          <a:spcPts val="0"/>
                        </a:spcBef>
                        <a:spcAft>
                          <a:spcPts val="0"/>
                        </a:spcAft>
                        <a:buNone/>
                      </a:pPr>
                      <a:r>
                        <a:rPr lang="en-US" sz="2000" dirty="0">
                          <a:solidFill>
                            <a:schemeClr val="tx1"/>
                          </a:solidFill>
                        </a:rPr>
                        <a:t>Skeletal &amp; skin</a:t>
                      </a:r>
                      <a:endParaRPr sz="2000" dirty="0">
                        <a:solidFill>
                          <a:schemeClr val="tx1"/>
                        </a:solidFill>
                      </a:endParaRPr>
                    </a:p>
                  </a:txBody>
                  <a:tcPr marL="91425" marR="91425" marT="91425" marB="91425" anchor="ctr"/>
                </a:tc>
                <a:tc>
                  <a:txBody>
                    <a:bodyPr/>
                    <a:lstStyle/>
                    <a:p>
                      <a:pPr marL="0" lvl="0" indent="0" algn="ctr" rtl="0">
                        <a:lnSpc>
                          <a:spcPct val="115000"/>
                        </a:lnSpc>
                        <a:spcBef>
                          <a:spcPts val="0"/>
                        </a:spcBef>
                        <a:spcAft>
                          <a:spcPts val="0"/>
                        </a:spcAft>
                        <a:buNone/>
                      </a:pPr>
                      <a:r>
                        <a:rPr lang="en-US" sz="2000" dirty="0">
                          <a:solidFill>
                            <a:schemeClr val="tx1"/>
                          </a:solidFill>
                        </a:rPr>
                        <a:t>32</a:t>
                      </a:r>
                      <a:endParaRPr sz="2000" dirty="0">
                        <a:solidFill>
                          <a:schemeClr val="tx1"/>
                        </a:solidFill>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sz="2000" dirty="0">
                          <a:solidFill>
                            <a:schemeClr val="tx1"/>
                          </a:solidFill>
                        </a:rPr>
                        <a:t>Gaucher disease</a:t>
                      </a:r>
                      <a:endParaRPr sz="2000" dirty="0">
                        <a:solidFill>
                          <a:schemeClr val="tx1"/>
                        </a:solidFill>
                      </a:endParaRPr>
                    </a:p>
                  </a:txBody>
                  <a:tcPr marL="91425" marR="91425" marT="91425" marB="91425" anchor="ctr"/>
                </a:tc>
                <a:tc>
                  <a:txBody>
                    <a:bodyPr/>
                    <a:lstStyle/>
                    <a:p>
                      <a:pPr marL="0" lvl="0" indent="0" algn="ctr" rtl="0">
                        <a:spcBef>
                          <a:spcPts val="0"/>
                        </a:spcBef>
                        <a:spcAft>
                          <a:spcPts val="0"/>
                        </a:spcAft>
                        <a:buNone/>
                      </a:pPr>
                      <a:r>
                        <a:rPr lang="en-US" sz="2000" dirty="0">
                          <a:solidFill>
                            <a:schemeClr val="tx1"/>
                          </a:solidFill>
                        </a:rPr>
                        <a:t>GBA</a:t>
                      </a:r>
                      <a:endParaRPr sz="2000" dirty="0">
                        <a:solidFill>
                          <a:schemeClr val="tx1"/>
                        </a:solidFill>
                      </a:endParaRPr>
                    </a:p>
                  </a:txBody>
                  <a:tcPr marL="91425" marR="91425" marT="91425" marB="91425" anchor="ctr"/>
                </a:tc>
                <a:tc>
                  <a:txBody>
                    <a:bodyPr/>
                    <a:lstStyle/>
                    <a:p>
                      <a:pPr marL="0" lvl="0" indent="0" algn="ctr" rtl="0">
                        <a:lnSpc>
                          <a:spcPct val="115000"/>
                        </a:lnSpc>
                        <a:spcBef>
                          <a:spcPts val="0"/>
                        </a:spcBef>
                        <a:spcAft>
                          <a:spcPts val="0"/>
                        </a:spcAft>
                        <a:buNone/>
                      </a:pPr>
                      <a:r>
                        <a:rPr lang="en-US" sz="2000" dirty="0">
                          <a:solidFill>
                            <a:schemeClr val="tx1"/>
                          </a:solidFill>
                        </a:rPr>
                        <a:t>Neurological</a:t>
                      </a:r>
                      <a:endParaRPr sz="2000" dirty="0">
                        <a:solidFill>
                          <a:schemeClr val="tx1"/>
                        </a:solidFill>
                      </a:endParaRPr>
                    </a:p>
                  </a:txBody>
                  <a:tcPr marL="91425" marR="91425" marT="91425" marB="91425" anchor="ctr"/>
                </a:tc>
                <a:tc>
                  <a:txBody>
                    <a:bodyPr/>
                    <a:lstStyle/>
                    <a:p>
                      <a:pPr marL="0" lvl="0" indent="0" algn="ctr" rtl="0">
                        <a:lnSpc>
                          <a:spcPct val="115000"/>
                        </a:lnSpc>
                        <a:spcBef>
                          <a:spcPts val="0"/>
                        </a:spcBef>
                        <a:spcAft>
                          <a:spcPts val="0"/>
                        </a:spcAft>
                        <a:buNone/>
                      </a:pPr>
                      <a:r>
                        <a:rPr lang="en-US" sz="2000">
                          <a:solidFill>
                            <a:schemeClr val="tx1"/>
                          </a:solidFill>
                        </a:rPr>
                        <a:t>22</a:t>
                      </a:r>
                      <a:endParaRPr sz="2000">
                        <a:solidFill>
                          <a:schemeClr val="tx1"/>
                        </a:solidFill>
                      </a:endParaRPr>
                    </a:p>
                  </a:txBody>
                  <a:tcPr marL="91425" marR="91425" marT="91425" marB="91425" anchor="ct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sz="2000" dirty="0">
                          <a:solidFill>
                            <a:schemeClr val="tx1"/>
                          </a:solidFill>
                        </a:rPr>
                        <a:t>Alport syndrome</a:t>
                      </a:r>
                      <a:endParaRPr sz="2000" dirty="0">
                        <a:solidFill>
                          <a:schemeClr val="tx1"/>
                        </a:solidFill>
                      </a:endParaRPr>
                    </a:p>
                  </a:txBody>
                  <a:tcPr marL="91425" marR="91425" marT="91425" marB="91425" anchor="ctr"/>
                </a:tc>
                <a:tc>
                  <a:txBody>
                    <a:bodyPr/>
                    <a:lstStyle/>
                    <a:p>
                      <a:pPr marL="0" lvl="0" indent="0" algn="ctr" rtl="0">
                        <a:spcBef>
                          <a:spcPts val="0"/>
                        </a:spcBef>
                        <a:spcAft>
                          <a:spcPts val="0"/>
                        </a:spcAft>
                        <a:buNone/>
                      </a:pPr>
                      <a:r>
                        <a:rPr lang="en-US" sz="2000" dirty="0">
                          <a:solidFill>
                            <a:schemeClr val="tx1"/>
                          </a:solidFill>
                        </a:rPr>
                        <a:t>COL4A3</a:t>
                      </a:r>
                    </a:p>
                    <a:p>
                      <a:pPr marL="0" lvl="0" indent="0" algn="ctr" rtl="0">
                        <a:spcBef>
                          <a:spcPts val="0"/>
                        </a:spcBef>
                        <a:spcAft>
                          <a:spcPts val="0"/>
                        </a:spcAft>
                        <a:buNone/>
                      </a:pPr>
                      <a:r>
                        <a:rPr lang="en-US" sz="2000" dirty="0">
                          <a:solidFill>
                            <a:schemeClr val="tx1"/>
                          </a:solidFill>
                        </a:rPr>
                        <a:t>COL4A4</a:t>
                      </a:r>
                      <a:endParaRPr sz="2000" dirty="0">
                        <a:solidFill>
                          <a:schemeClr val="tx1"/>
                        </a:solidFill>
                      </a:endParaRPr>
                    </a:p>
                  </a:txBody>
                  <a:tcPr marL="91425" marR="91425" marT="91425" marB="91425" anchor="ctr"/>
                </a:tc>
                <a:tc>
                  <a:txBody>
                    <a:bodyPr/>
                    <a:lstStyle/>
                    <a:p>
                      <a:pPr marL="0" lvl="0" indent="0" algn="ctr" rtl="0">
                        <a:lnSpc>
                          <a:spcPct val="115000"/>
                        </a:lnSpc>
                        <a:spcBef>
                          <a:spcPts val="0"/>
                        </a:spcBef>
                        <a:spcAft>
                          <a:spcPts val="0"/>
                        </a:spcAft>
                        <a:buNone/>
                      </a:pPr>
                      <a:r>
                        <a:rPr lang="en-US" sz="2000" dirty="0">
                          <a:solidFill>
                            <a:schemeClr val="tx1"/>
                          </a:solidFill>
                        </a:rPr>
                        <a:t>Renal</a:t>
                      </a:r>
                      <a:endParaRPr sz="2000" dirty="0">
                        <a:solidFill>
                          <a:schemeClr val="tx1"/>
                        </a:solidFill>
                      </a:endParaRPr>
                    </a:p>
                  </a:txBody>
                  <a:tcPr marL="91425" marR="91425" marT="91425" marB="91425" anchor="ctr"/>
                </a:tc>
                <a:tc>
                  <a:txBody>
                    <a:bodyPr/>
                    <a:lstStyle/>
                    <a:p>
                      <a:pPr marL="0" lvl="0" indent="0" algn="ctr" rtl="0">
                        <a:lnSpc>
                          <a:spcPct val="115000"/>
                        </a:lnSpc>
                        <a:spcBef>
                          <a:spcPts val="0"/>
                        </a:spcBef>
                        <a:spcAft>
                          <a:spcPts val="0"/>
                        </a:spcAft>
                        <a:buNone/>
                      </a:pPr>
                      <a:r>
                        <a:rPr lang="en-US" sz="2000" dirty="0">
                          <a:solidFill>
                            <a:schemeClr val="tx1"/>
                          </a:solidFill>
                        </a:rPr>
                        <a:t>21</a:t>
                      </a:r>
                      <a:endParaRPr sz="2000" dirty="0">
                        <a:solidFill>
                          <a:schemeClr val="tx1"/>
                        </a:solidFill>
                      </a:endParaRPr>
                    </a:p>
                  </a:txBody>
                  <a:tcPr marL="91425" marR="91425" marT="91425" marB="91425" anchor="ctr"/>
                </a:tc>
                <a:extLst>
                  <a:ext uri="{0D108BD9-81ED-4DB2-BD59-A6C34878D82A}">
                    <a16:rowId xmlns:a16="http://schemas.microsoft.com/office/drawing/2014/main" val="3430754807"/>
                  </a:ext>
                </a:extLst>
              </a:tr>
              <a:tr h="381000">
                <a:tc>
                  <a:txBody>
                    <a:bodyPr/>
                    <a:lstStyle/>
                    <a:p>
                      <a:pPr marL="0" lvl="0" indent="0" algn="ctr" rtl="0">
                        <a:spcBef>
                          <a:spcPts val="0"/>
                        </a:spcBef>
                        <a:spcAft>
                          <a:spcPts val="0"/>
                        </a:spcAft>
                        <a:buNone/>
                      </a:pPr>
                      <a:r>
                        <a:rPr lang="en-US" sz="2000" dirty="0">
                          <a:solidFill>
                            <a:schemeClr val="tx1"/>
                          </a:solidFill>
                        </a:rPr>
                        <a:t>Mitochondrial DNA depletion syndrome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rPr>
                        <a:t>Progressive external ophthalmoplegia</a:t>
                      </a:r>
                      <a:endParaRPr sz="2000" dirty="0">
                        <a:solidFill>
                          <a:schemeClr val="tx1"/>
                        </a:solidFill>
                      </a:endParaRPr>
                    </a:p>
                  </a:txBody>
                  <a:tcPr marL="91425" marR="91425" marT="91425" marB="91425" anchor="ctr"/>
                </a:tc>
                <a:tc>
                  <a:txBody>
                    <a:bodyPr/>
                    <a:lstStyle/>
                    <a:p>
                      <a:pPr marL="0" lvl="0" indent="0" algn="ctr" rtl="0">
                        <a:spcBef>
                          <a:spcPts val="0"/>
                        </a:spcBef>
                        <a:spcAft>
                          <a:spcPts val="0"/>
                        </a:spcAft>
                        <a:buNone/>
                      </a:pPr>
                      <a:r>
                        <a:rPr lang="en-US" sz="2000" dirty="0">
                          <a:solidFill>
                            <a:schemeClr val="tx1"/>
                          </a:solidFill>
                        </a:rPr>
                        <a:t>POLG</a:t>
                      </a:r>
                      <a:endParaRPr sz="2000" dirty="0">
                        <a:solidFill>
                          <a:schemeClr val="tx1"/>
                        </a:solidFill>
                      </a:endParaRPr>
                    </a:p>
                  </a:txBody>
                  <a:tcPr marL="91425" marR="91425" marT="91425" marB="91425" anchor="ctr"/>
                </a:tc>
                <a:tc>
                  <a:txBody>
                    <a:bodyPr/>
                    <a:lstStyle/>
                    <a:p>
                      <a:pPr marL="0" lvl="0" indent="0" algn="ctr" rtl="0">
                        <a:lnSpc>
                          <a:spcPct val="115000"/>
                        </a:lnSpc>
                        <a:spcBef>
                          <a:spcPts val="0"/>
                        </a:spcBef>
                        <a:spcAft>
                          <a:spcPts val="0"/>
                        </a:spcAft>
                        <a:buNone/>
                      </a:pPr>
                      <a:r>
                        <a:rPr lang="en-US" sz="2000" dirty="0">
                          <a:solidFill>
                            <a:schemeClr val="tx1"/>
                          </a:solidFill>
                        </a:rPr>
                        <a:t>Ophthalmic </a:t>
                      </a:r>
                      <a:endParaRPr sz="2000" dirty="0">
                        <a:solidFill>
                          <a:schemeClr val="tx1"/>
                        </a:solidFill>
                      </a:endParaRPr>
                    </a:p>
                  </a:txBody>
                  <a:tcPr marL="91425" marR="91425" marT="91425" marB="91425" anchor="ctr"/>
                </a:tc>
                <a:tc>
                  <a:txBody>
                    <a:bodyPr/>
                    <a:lstStyle/>
                    <a:p>
                      <a:pPr marL="0" lvl="0" indent="0" algn="ctr" rtl="0">
                        <a:lnSpc>
                          <a:spcPct val="115000"/>
                        </a:lnSpc>
                        <a:spcBef>
                          <a:spcPts val="0"/>
                        </a:spcBef>
                        <a:spcAft>
                          <a:spcPts val="0"/>
                        </a:spcAft>
                        <a:buNone/>
                      </a:pPr>
                      <a:r>
                        <a:rPr lang="en-US" sz="2000" dirty="0">
                          <a:solidFill>
                            <a:schemeClr val="tx1"/>
                          </a:solidFill>
                        </a:rPr>
                        <a:t>20</a:t>
                      </a:r>
                      <a:endParaRPr sz="2000" dirty="0">
                        <a:solidFill>
                          <a:schemeClr val="tx1"/>
                        </a:solidFill>
                      </a:endParaRPr>
                    </a:p>
                  </a:txBody>
                  <a:tcPr marL="91425" marR="91425" marT="91425" marB="91425" anchor="ct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sz="2000" dirty="0">
                          <a:solidFill>
                            <a:schemeClr val="tx1"/>
                          </a:solidFill>
                        </a:rPr>
                        <a:t>Congenital myotonia</a:t>
                      </a:r>
                      <a:endParaRPr sz="2000" dirty="0">
                        <a:solidFill>
                          <a:schemeClr val="tx1"/>
                        </a:solidFill>
                      </a:endParaRPr>
                    </a:p>
                  </a:txBody>
                  <a:tcPr marL="91425" marR="91425" marT="91425" marB="91425" anchor="ctr"/>
                </a:tc>
                <a:tc>
                  <a:txBody>
                    <a:bodyPr/>
                    <a:lstStyle/>
                    <a:p>
                      <a:pPr marL="0" lvl="0" indent="0" algn="ctr" rtl="0">
                        <a:spcBef>
                          <a:spcPts val="0"/>
                        </a:spcBef>
                        <a:spcAft>
                          <a:spcPts val="0"/>
                        </a:spcAft>
                        <a:buNone/>
                      </a:pPr>
                      <a:r>
                        <a:rPr lang="en-US" sz="2000">
                          <a:solidFill>
                            <a:schemeClr val="tx1"/>
                          </a:solidFill>
                        </a:rPr>
                        <a:t>CLCN1</a:t>
                      </a:r>
                      <a:endParaRPr sz="2000">
                        <a:solidFill>
                          <a:schemeClr val="tx1"/>
                        </a:solidFill>
                      </a:endParaRPr>
                    </a:p>
                  </a:txBody>
                  <a:tcPr marL="91425" marR="91425" marT="91425" marB="91425" anchor="ctr"/>
                </a:tc>
                <a:tc>
                  <a:txBody>
                    <a:bodyPr/>
                    <a:lstStyle/>
                    <a:p>
                      <a:pPr marL="0" lvl="0" indent="0" algn="ctr" rtl="0">
                        <a:lnSpc>
                          <a:spcPct val="115000"/>
                        </a:lnSpc>
                        <a:spcBef>
                          <a:spcPts val="0"/>
                        </a:spcBef>
                        <a:spcAft>
                          <a:spcPts val="0"/>
                        </a:spcAft>
                        <a:buNone/>
                      </a:pPr>
                      <a:r>
                        <a:rPr lang="en-US" sz="2000" dirty="0">
                          <a:solidFill>
                            <a:schemeClr val="tx1"/>
                          </a:solidFill>
                        </a:rPr>
                        <a:t>Neuromuscular </a:t>
                      </a:r>
                      <a:endParaRPr sz="2000" dirty="0">
                        <a:solidFill>
                          <a:schemeClr val="tx1"/>
                        </a:solidFill>
                      </a:endParaRPr>
                    </a:p>
                  </a:txBody>
                  <a:tcPr marL="91425" marR="91425" marT="91425" marB="91425" anchor="ctr"/>
                </a:tc>
                <a:tc>
                  <a:txBody>
                    <a:bodyPr/>
                    <a:lstStyle/>
                    <a:p>
                      <a:pPr marL="0" lvl="0" indent="0" algn="ctr" rtl="0">
                        <a:lnSpc>
                          <a:spcPct val="115000"/>
                        </a:lnSpc>
                        <a:spcBef>
                          <a:spcPts val="0"/>
                        </a:spcBef>
                        <a:spcAft>
                          <a:spcPts val="0"/>
                        </a:spcAft>
                        <a:buNone/>
                      </a:pPr>
                      <a:r>
                        <a:rPr lang="en-US" sz="2000" dirty="0">
                          <a:solidFill>
                            <a:schemeClr val="tx1"/>
                          </a:solidFill>
                        </a:rPr>
                        <a:t>13</a:t>
                      </a:r>
                      <a:endParaRPr sz="2000" dirty="0">
                        <a:solidFill>
                          <a:schemeClr val="tx1"/>
                        </a:solidFill>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288" name="Google Shape;288;g2d92651e69c_0_0"/>
          <p:cNvSpPr txBox="1"/>
          <p:nvPr/>
        </p:nvSpPr>
        <p:spPr>
          <a:xfrm>
            <a:off x="2401874" y="1294377"/>
            <a:ext cx="7388250" cy="10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tx2">
                    <a:lumMod val="25000"/>
                  </a:schemeClr>
                </a:solidFill>
              </a:rPr>
              <a:t>Most common conditions identified to have variants associated with MC risk</a:t>
            </a:r>
            <a:endParaRPr sz="2400" b="1" dirty="0">
              <a:solidFill>
                <a:schemeClr val="tx2">
                  <a:lumMod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253fdeda3f_0_12"/>
          <p:cNvSpPr txBox="1">
            <a:spLocks noGrp="1"/>
          </p:cNvSpPr>
          <p:nvPr>
            <p:ph type="title"/>
          </p:nvPr>
        </p:nvSpPr>
        <p:spPr>
          <a:xfrm>
            <a:off x="609600" y="5768441"/>
            <a:ext cx="10972800" cy="313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000"/>
              <a:buFont typeface="Arial"/>
              <a:buNone/>
            </a:pPr>
            <a:r>
              <a:rPr lang="en-US" sz="4000"/>
              <a:t>DISCUSSION</a:t>
            </a:r>
            <a:endParaRPr/>
          </a:p>
        </p:txBody>
      </p:sp>
      <p:pic>
        <p:nvPicPr>
          <p:cNvPr id="294" name="Google Shape;294;g3253fdeda3f_0_12"/>
          <p:cNvPicPr preferRelativeResize="0">
            <a:picLocks noGrp="1"/>
          </p:cNvPicPr>
          <p:nvPr>
            <p:ph type="pic" idx="2"/>
          </p:nvPr>
        </p:nvPicPr>
        <p:blipFill rotWithShape="1">
          <a:blip r:embed="rId3">
            <a:alphaModFix/>
          </a:blip>
          <a:srcRect t="563" b="573"/>
          <a:stretch/>
        </p:blipFill>
        <p:spPr>
          <a:xfrm>
            <a:off x="2119" y="3"/>
            <a:ext cx="12189881" cy="5072879"/>
          </a:xfrm>
          <a:prstGeom prst="rect">
            <a:avLst/>
          </a:prstGeom>
          <a:solidFill>
            <a:srgbClr val="6F6F67"/>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d910b803d8_0_43"/>
          <p:cNvSpPr txBox="1">
            <a:spLocks noGrp="1"/>
          </p:cNvSpPr>
          <p:nvPr>
            <p:ph type="body" idx="1"/>
          </p:nvPr>
        </p:nvSpPr>
        <p:spPr>
          <a:xfrm>
            <a:off x="609600" y="1447424"/>
            <a:ext cx="10972800" cy="5194675"/>
          </a:xfrm>
          <a:prstGeom prst="rect">
            <a:avLst/>
          </a:prstGeom>
        </p:spPr>
        <p:txBody>
          <a:bodyPr spcFirstLastPara="1" wrap="square" lIns="0" tIns="0" rIns="0" bIns="0" anchor="t" anchorCtr="0">
            <a:noAutofit/>
          </a:bodyPr>
          <a:lstStyle/>
          <a:p>
            <a:pPr marL="457200" lvl="0" indent="-381000" algn="l" rtl="0">
              <a:lnSpc>
                <a:spcPct val="115000"/>
              </a:lnSpc>
              <a:spcBef>
                <a:spcPts val="0"/>
              </a:spcBef>
              <a:spcAft>
                <a:spcPts val="0"/>
              </a:spcAft>
              <a:buSzPts val="2400"/>
              <a:buChar char="•"/>
            </a:pPr>
            <a:r>
              <a:rPr lang="en-US" sz="2200" dirty="0">
                <a:solidFill>
                  <a:schemeClr val="tx2">
                    <a:lumMod val="25000"/>
                  </a:schemeClr>
                </a:solidFill>
              </a:rPr>
              <a:t>Frequency of MC risk depends on # genes tested and current knowledge</a:t>
            </a:r>
          </a:p>
          <a:p>
            <a:pPr lvl="1" indent="-368300">
              <a:lnSpc>
                <a:spcPct val="115000"/>
              </a:lnSpc>
              <a:spcBef>
                <a:spcPts val="0"/>
              </a:spcBef>
              <a:buSzPts val="2200"/>
            </a:pPr>
            <a:r>
              <a:rPr lang="en-US" sz="2200" dirty="0">
                <a:solidFill>
                  <a:schemeClr val="tx1"/>
                </a:solidFill>
              </a:rPr>
              <a:t>2016 (Wong et al): 108 genes, targeted genotyping (TG) </a:t>
            </a:r>
            <a:r>
              <a:rPr lang="en-US" sz="2200" dirty="0">
                <a:solidFill>
                  <a:schemeClr val="tx1"/>
                </a:solidFill>
                <a:sym typeface="Wingdings" pitchFamily="2" charset="2"/>
              </a:rPr>
              <a:t> </a:t>
            </a:r>
            <a:r>
              <a:rPr lang="en-US" sz="2200" dirty="0">
                <a:solidFill>
                  <a:schemeClr val="tx1"/>
                </a:solidFill>
              </a:rPr>
              <a:t>6.2%</a:t>
            </a:r>
          </a:p>
          <a:p>
            <a:pPr lvl="1" indent="-368300">
              <a:lnSpc>
                <a:spcPct val="115000"/>
              </a:lnSpc>
              <a:spcBef>
                <a:spcPts val="0"/>
              </a:spcBef>
              <a:buSzPts val="2200"/>
            </a:pPr>
            <a:r>
              <a:rPr lang="en-US" sz="2200" dirty="0">
                <a:solidFill>
                  <a:schemeClr val="tx1"/>
                </a:solidFill>
              </a:rPr>
              <a:t>2023 (Clevenger et al): 90-525 genes, TG or sequencing </a:t>
            </a:r>
            <a:r>
              <a:rPr lang="en-US" sz="2200" dirty="0">
                <a:solidFill>
                  <a:schemeClr val="tx1"/>
                </a:solidFill>
                <a:sym typeface="Wingdings" pitchFamily="2" charset="2"/>
              </a:rPr>
              <a:t> 9.3%</a:t>
            </a:r>
            <a:endParaRPr lang="en-US" sz="2200" dirty="0">
              <a:solidFill>
                <a:schemeClr val="tx1"/>
              </a:solidFill>
            </a:endParaRPr>
          </a:p>
          <a:p>
            <a:pPr lvl="1" indent="-368300">
              <a:lnSpc>
                <a:spcPct val="115000"/>
              </a:lnSpc>
              <a:spcBef>
                <a:spcPts val="0"/>
              </a:spcBef>
              <a:buSzPts val="2200"/>
            </a:pPr>
            <a:r>
              <a:rPr lang="en-US" sz="2200" b="1" dirty="0">
                <a:solidFill>
                  <a:schemeClr val="tx1"/>
                </a:solidFill>
              </a:rPr>
              <a:t>Current study: 558 genes, sequencing </a:t>
            </a:r>
            <a:r>
              <a:rPr lang="en-US" sz="2200" dirty="0">
                <a:solidFill>
                  <a:schemeClr val="tx1"/>
                </a:solidFill>
                <a:sym typeface="Wingdings" pitchFamily="2" charset="2"/>
              </a:rPr>
              <a:t></a:t>
            </a:r>
            <a:r>
              <a:rPr lang="en-US" sz="2200" b="1" dirty="0">
                <a:solidFill>
                  <a:schemeClr val="tx1"/>
                </a:solidFill>
              </a:rPr>
              <a:t> 26.8% based on gene, 12.2% based on variant</a:t>
            </a:r>
          </a:p>
          <a:p>
            <a:pPr lvl="1" indent="-368300">
              <a:lnSpc>
                <a:spcPct val="115000"/>
              </a:lnSpc>
              <a:spcBef>
                <a:spcPts val="0"/>
              </a:spcBef>
              <a:buSzPts val="2200"/>
            </a:pPr>
            <a:endParaRPr lang="en-US" sz="2200" b="1" dirty="0">
              <a:solidFill>
                <a:srgbClr val="404040"/>
              </a:solidFill>
            </a:endParaRPr>
          </a:p>
          <a:p>
            <a:pPr indent="-368300">
              <a:lnSpc>
                <a:spcPct val="115000"/>
              </a:lnSpc>
              <a:spcBef>
                <a:spcPts val="0"/>
              </a:spcBef>
              <a:buSzPts val="2200"/>
            </a:pPr>
            <a:r>
              <a:rPr lang="en-US" sz="2200" dirty="0">
                <a:solidFill>
                  <a:schemeClr val="tx2">
                    <a:lumMod val="25000"/>
                  </a:schemeClr>
                </a:solidFill>
              </a:rPr>
              <a:t>Higher MC risk frequency highlights need for:</a:t>
            </a:r>
          </a:p>
          <a:p>
            <a:pPr marL="914400" lvl="1" indent="-368300" algn="l" rtl="0">
              <a:lnSpc>
                <a:spcPct val="115000"/>
              </a:lnSpc>
              <a:spcBef>
                <a:spcPts val="0"/>
              </a:spcBef>
              <a:spcAft>
                <a:spcPts val="0"/>
              </a:spcAft>
              <a:buSzPts val="2200"/>
              <a:buChar char="–"/>
            </a:pPr>
            <a:r>
              <a:rPr lang="en-US" sz="2200" dirty="0">
                <a:solidFill>
                  <a:schemeClr val="tx1"/>
                </a:solidFill>
              </a:rPr>
              <a:t>Pre/post-test counseling and consenting</a:t>
            </a:r>
          </a:p>
          <a:p>
            <a:pPr lvl="1" indent="-368300">
              <a:lnSpc>
                <a:spcPct val="115000"/>
              </a:lnSpc>
              <a:spcBef>
                <a:spcPts val="0"/>
              </a:spcBef>
              <a:buSzPts val="2200"/>
            </a:pPr>
            <a:r>
              <a:rPr lang="en-US" sz="2200" dirty="0">
                <a:solidFill>
                  <a:schemeClr val="tx1"/>
                </a:solidFill>
              </a:rPr>
              <a:t>Standardized management of associated personal health risks </a:t>
            </a:r>
          </a:p>
          <a:p>
            <a:pPr marL="546100" lvl="1" indent="0">
              <a:lnSpc>
                <a:spcPct val="115000"/>
              </a:lnSpc>
              <a:spcBef>
                <a:spcPts val="0"/>
              </a:spcBef>
              <a:buSzPts val="2200"/>
              <a:buNone/>
            </a:pPr>
            <a:endParaRPr lang="en-US" sz="2200" dirty="0"/>
          </a:p>
          <a:p>
            <a:pPr marL="457200" lvl="0" indent="-368300" algn="l" rtl="0">
              <a:lnSpc>
                <a:spcPct val="115000"/>
              </a:lnSpc>
              <a:spcBef>
                <a:spcPts val="0"/>
              </a:spcBef>
              <a:spcAft>
                <a:spcPts val="0"/>
              </a:spcAft>
              <a:buSzPts val="2200"/>
              <a:buChar char="•"/>
            </a:pPr>
            <a:r>
              <a:rPr lang="en-US" sz="2200" dirty="0">
                <a:solidFill>
                  <a:schemeClr val="tx2">
                    <a:lumMod val="25000"/>
                  </a:schemeClr>
                </a:solidFill>
              </a:rPr>
              <a:t>Challenges:</a:t>
            </a:r>
          </a:p>
          <a:p>
            <a:pPr marL="914400" lvl="1" indent="-368300" algn="l" rtl="0">
              <a:lnSpc>
                <a:spcPct val="115000"/>
              </a:lnSpc>
              <a:spcBef>
                <a:spcPts val="0"/>
              </a:spcBef>
              <a:spcAft>
                <a:spcPts val="0"/>
              </a:spcAft>
              <a:buSzPts val="2200"/>
              <a:buChar char="–"/>
            </a:pPr>
            <a:r>
              <a:rPr lang="en-US" sz="2200" dirty="0">
                <a:solidFill>
                  <a:schemeClr val="tx1"/>
                </a:solidFill>
              </a:rPr>
              <a:t>Balancing pt. care and clinical burden while remaining within scope of practice</a:t>
            </a:r>
          </a:p>
          <a:p>
            <a:pPr marL="914400" lvl="1" indent="-368300" algn="l" rtl="0">
              <a:lnSpc>
                <a:spcPct val="115000"/>
              </a:lnSpc>
              <a:spcBef>
                <a:spcPts val="0"/>
              </a:spcBef>
              <a:spcAft>
                <a:spcPts val="0"/>
              </a:spcAft>
              <a:buSzPts val="2200"/>
              <a:buChar char="–"/>
            </a:pPr>
            <a:r>
              <a:rPr lang="en-US" sz="2200" dirty="0">
                <a:solidFill>
                  <a:schemeClr val="tx1"/>
                </a:solidFill>
              </a:rPr>
              <a:t>Determining appropriate management considering limited data &amp; guidelines</a:t>
            </a:r>
          </a:p>
          <a:p>
            <a:pPr lvl="1" indent="-368300">
              <a:lnSpc>
                <a:spcPct val="115000"/>
              </a:lnSpc>
              <a:spcBef>
                <a:spcPts val="0"/>
              </a:spcBef>
              <a:buSzPts val="2200"/>
            </a:pPr>
            <a:endParaRPr lang="en-US" sz="2200" b="1" dirty="0">
              <a:solidFill>
                <a:srgbClr val="404040"/>
              </a:solidFill>
            </a:endParaRPr>
          </a:p>
        </p:txBody>
      </p:sp>
      <p:sp>
        <p:nvSpPr>
          <p:cNvPr id="301" name="Google Shape;301;g2d910b803d8_0_43"/>
          <p:cNvSpPr txBox="1">
            <a:spLocks noGrp="1"/>
          </p:cNvSpPr>
          <p:nvPr>
            <p:ph type="title"/>
          </p:nvPr>
        </p:nvSpPr>
        <p:spPr>
          <a:xfrm>
            <a:off x="609599" y="761455"/>
            <a:ext cx="109728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DISCUSSION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txBox="1">
            <a:spLocks noGrp="1"/>
          </p:cNvSpPr>
          <p:nvPr>
            <p:ph type="body" idx="1"/>
          </p:nvPr>
        </p:nvSpPr>
        <p:spPr>
          <a:xfrm>
            <a:off x="609603" y="1561713"/>
            <a:ext cx="10972799" cy="4496188"/>
          </a:xfrm>
          <a:prstGeom prst="rect">
            <a:avLst/>
          </a:prstGeom>
          <a:noFill/>
          <a:ln>
            <a:noFill/>
          </a:ln>
        </p:spPr>
        <p:txBody>
          <a:bodyPr spcFirstLastPara="1" wrap="square" lIns="0" tIns="0" rIns="0" bIns="0" anchor="t" anchorCtr="0">
            <a:noAutofit/>
          </a:bodyPr>
          <a:lstStyle/>
          <a:p>
            <a:pPr marL="230182" lvl="0" indent="-230182" algn="l" rtl="0">
              <a:lnSpc>
                <a:spcPct val="100000"/>
              </a:lnSpc>
              <a:spcBef>
                <a:spcPts val="0"/>
              </a:spcBef>
              <a:spcAft>
                <a:spcPts val="0"/>
              </a:spcAft>
              <a:buSzPts val="2400"/>
              <a:buChar char="•"/>
            </a:pPr>
            <a:r>
              <a:rPr lang="en-US" sz="2400" dirty="0">
                <a:solidFill>
                  <a:srgbClr val="404040"/>
                </a:solidFill>
              </a:rPr>
              <a:t>Authors have nothing to disclose</a:t>
            </a:r>
            <a:endParaRPr sz="2000" dirty="0">
              <a:solidFill>
                <a:srgbClr val="404040"/>
              </a:solidFill>
            </a:endParaRPr>
          </a:p>
        </p:txBody>
      </p:sp>
      <p:sp>
        <p:nvSpPr>
          <p:cNvPr id="79" name="Google Shape;79;p2"/>
          <p:cNvSpPr txBox="1">
            <a:spLocks noGrp="1"/>
          </p:cNvSpPr>
          <p:nvPr>
            <p:ph type="title"/>
          </p:nvPr>
        </p:nvSpPr>
        <p:spPr>
          <a:xfrm>
            <a:off x="609599" y="761455"/>
            <a:ext cx="10972800" cy="31393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000"/>
              <a:buFont typeface="Arial"/>
              <a:buNone/>
            </a:pPr>
            <a:r>
              <a:rPr lang="en-US" sz="3000"/>
              <a:t>Disclosures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5"/>
          <p:cNvSpPr txBox="1">
            <a:spLocks noGrp="1"/>
          </p:cNvSpPr>
          <p:nvPr>
            <p:ph type="title"/>
          </p:nvPr>
        </p:nvSpPr>
        <p:spPr>
          <a:xfrm>
            <a:off x="609600" y="5768441"/>
            <a:ext cx="10972800" cy="31393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000"/>
              <a:buFont typeface="Arial"/>
              <a:buNone/>
            </a:pPr>
            <a:r>
              <a:rPr lang="en-US" sz="4000"/>
              <a:t>STRENGTHS &amp; LIMITATIONS</a:t>
            </a:r>
            <a:endParaRPr/>
          </a:p>
        </p:txBody>
      </p:sp>
      <p:pic>
        <p:nvPicPr>
          <p:cNvPr id="314" name="Google Shape;314;p25"/>
          <p:cNvPicPr preferRelativeResize="0">
            <a:picLocks noGrp="1"/>
          </p:cNvPicPr>
          <p:nvPr>
            <p:ph type="pic" idx="2"/>
          </p:nvPr>
        </p:nvPicPr>
        <p:blipFill rotWithShape="1">
          <a:blip r:embed="rId3">
            <a:alphaModFix/>
          </a:blip>
          <a:srcRect t="568" b="568"/>
          <a:stretch/>
        </p:blipFill>
        <p:spPr>
          <a:xfrm>
            <a:off x="2119" y="3"/>
            <a:ext cx="12189883" cy="5072879"/>
          </a:xfrm>
          <a:prstGeom prst="rect">
            <a:avLst/>
          </a:prstGeom>
          <a:solidFill>
            <a:srgbClr val="6F6F67"/>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3614" y="831741"/>
            <a:ext cx="2460524" cy="311259"/>
          </a:xfrm>
        </p:spPr>
        <p:txBody>
          <a:bodyPr/>
          <a:lstStyle/>
          <a:p>
            <a:pPr algn="ctr"/>
            <a:r>
              <a:rPr lang="en-US" sz="3000" dirty="0"/>
              <a:t>STRENGTHS</a:t>
            </a:r>
          </a:p>
        </p:txBody>
      </p:sp>
      <p:sp>
        <p:nvSpPr>
          <p:cNvPr id="15" name="Title 2">
            <a:extLst>
              <a:ext uri="{FF2B5EF4-FFF2-40B4-BE49-F238E27FC236}">
                <a16:creationId xmlns:a16="http://schemas.microsoft.com/office/drawing/2014/main" id="{4E5AE653-CA44-DAAD-AE12-19342496C3F2}"/>
              </a:ext>
            </a:extLst>
          </p:cNvPr>
          <p:cNvSpPr txBox="1">
            <a:spLocks/>
          </p:cNvSpPr>
          <p:nvPr/>
        </p:nvSpPr>
        <p:spPr>
          <a:xfrm>
            <a:off x="7467600" y="831741"/>
            <a:ext cx="2460524" cy="311259"/>
          </a:xfrm>
          <a:prstGeom prst="rect">
            <a:avLst/>
          </a:prstGeom>
        </p:spPr>
        <p:txBody>
          <a:bodyPr vert="horz" lIns="0" tIns="0" rIns="0" bIns="0" rtlCol="0" anchor="b" anchorCtr="0">
            <a:noAutofit/>
          </a:bodyPr>
          <a:lstStyle>
            <a:lvl1pPr algn="l" defTabSz="342891" rtl="0" eaLnBrk="1" latinLnBrk="0" hangingPunct="1">
              <a:lnSpc>
                <a:spcPct val="85000"/>
              </a:lnSpc>
              <a:spcBef>
                <a:spcPct val="0"/>
              </a:spcBef>
              <a:buNone/>
              <a:defRPr lang="en-US" sz="3000" b="1" i="0" kern="1200" cap="none">
                <a:solidFill>
                  <a:schemeClr val="tx2"/>
                </a:solidFill>
                <a:latin typeface="+mj-lt"/>
                <a:ea typeface="+mj-ea"/>
                <a:cs typeface="+mj-cs"/>
              </a:defRPr>
            </a:lvl1pPr>
          </a:lstStyle>
          <a:p>
            <a:pPr marL="0" marR="0" lvl="0" indent="0" algn="ctr" defTabSz="342891" rtl="0" eaLnBrk="1" fontAlgn="auto" latinLnBrk="0" hangingPunct="1">
              <a:lnSpc>
                <a:spcPct val="85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580F8B"/>
                </a:solidFill>
                <a:effectLst/>
                <a:uLnTx/>
                <a:uFillTx/>
                <a:latin typeface="Arial"/>
                <a:ea typeface="+mj-ea"/>
                <a:cs typeface="+mj-cs"/>
              </a:rPr>
              <a:t>LIMITATIONS</a:t>
            </a:r>
          </a:p>
        </p:txBody>
      </p:sp>
      <p:sp>
        <p:nvSpPr>
          <p:cNvPr id="7" name="Google Shape;321;p26">
            <a:extLst>
              <a:ext uri="{FF2B5EF4-FFF2-40B4-BE49-F238E27FC236}">
                <a16:creationId xmlns:a16="http://schemas.microsoft.com/office/drawing/2014/main" id="{D65C3040-A97A-7DA4-0D0D-57FA6A03D27C}"/>
              </a:ext>
            </a:extLst>
          </p:cNvPr>
          <p:cNvSpPr txBox="1">
            <a:spLocks/>
          </p:cNvSpPr>
          <p:nvPr/>
        </p:nvSpPr>
        <p:spPr>
          <a:xfrm>
            <a:off x="635000" y="1706566"/>
            <a:ext cx="4546600" cy="4567234"/>
          </a:xfrm>
          <a:prstGeom prst="rect">
            <a:avLst/>
          </a:prstGeom>
          <a:noFill/>
          <a:ln>
            <a:noFill/>
          </a:ln>
        </p:spPr>
        <p:txBody>
          <a:bodyPr spcFirstLastPara="1" wrap="square" lIns="0" tIns="0" rIns="0" bIns="0" anchor="t" anchorCtr="0">
            <a:noAutofit/>
          </a:bodyPr>
          <a:lstStyle>
            <a:lvl1pPr marL="230182" indent="-230182" algn="l" defTabSz="342891"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69" algn="l" defTabSz="342891"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196" indent="-228594" algn="l" defTabSz="342891"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377" indent="-230182" algn="l" defTabSz="342891"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59" indent="-230182" algn="l" defTabSz="342891"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a:lstStyle>
          <a:p>
            <a:pPr indent="-204782">
              <a:lnSpc>
                <a:spcPct val="115000"/>
              </a:lnSpc>
              <a:spcBef>
                <a:spcPts val="0"/>
              </a:spcBef>
              <a:buSzPts val="2000"/>
            </a:pPr>
            <a:r>
              <a:rPr lang="en-US" sz="2400" dirty="0">
                <a:solidFill>
                  <a:schemeClr val="bg2">
                    <a:lumMod val="25000"/>
                  </a:schemeClr>
                </a:solidFill>
              </a:rPr>
              <a:t>Large sample size</a:t>
            </a:r>
          </a:p>
          <a:p>
            <a:pPr indent="-204782">
              <a:lnSpc>
                <a:spcPct val="115000"/>
              </a:lnSpc>
              <a:spcBef>
                <a:spcPts val="0"/>
              </a:spcBef>
              <a:buSzPts val="2000"/>
            </a:pPr>
            <a:endParaRPr lang="en-US" sz="2400" dirty="0">
              <a:solidFill>
                <a:srgbClr val="404040"/>
              </a:solidFill>
            </a:endParaRPr>
          </a:p>
          <a:p>
            <a:pPr indent="-204782">
              <a:lnSpc>
                <a:spcPct val="115000"/>
              </a:lnSpc>
              <a:spcBef>
                <a:spcPts val="0"/>
              </a:spcBef>
              <a:buSzPts val="2000"/>
            </a:pPr>
            <a:r>
              <a:rPr lang="en-US" sz="2400" dirty="0">
                <a:solidFill>
                  <a:schemeClr val="bg2">
                    <a:lumMod val="25000"/>
                  </a:schemeClr>
                </a:solidFill>
              </a:rPr>
              <a:t>Standardized panel</a:t>
            </a:r>
          </a:p>
          <a:p>
            <a:pPr indent="-204782">
              <a:lnSpc>
                <a:spcPct val="115000"/>
              </a:lnSpc>
              <a:spcBef>
                <a:spcPts val="0"/>
              </a:spcBef>
              <a:buSzPts val="2000"/>
            </a:pPr>
            <a:endParaRPr lang="en-US" sz="2400" dirty="0">
              <a:solidFill>
                <a:srgbClr val="404040"/>
              </a:solidFill>
            </a:endParaRPr>
          </a:p>
          <a:p>
            <a:pPr indent="-204782">
              <a:lnSpc>
                <a:spcPct val="115000"/>
              </a:lnSpc>
              <a:spcBef>
                <a:spcPts val="0"/>
              </a:spcBef>
              <a:buSzPts val="2000"/>
            </a:pPr>
            <a:endParaRPr lang="en-US" sz="2400" dirty="0">
              <a:solidFill>
                <a:srgbClr val="404040"/>
              </a:solidFill>
            </a:endParaRPr>
          </a:p>
          <a:p>
            <a:pPr indent="-204782">
              <a:lnSpc>
                <a:spcPct val="115000"/>
              </a:lnSpc>
              <a:spcBef>
                <a:spcPts val="0"/>
              </a:spcBef>
              <a:buSzPts val="2000"/>
            </a:pPr>
            <a:endParaRPr lang="en-US" sz="2400" dirty="0">
              <a:solidFill>
                <a:srgbClr val="404040"/>
              </a:solidFill>
            </a:endParaRPr>
          </a:p>
          <a:p>
            <a:pPr indent="-204782">
              <a:lnSpc>
                <a:spcPct val="115000"/>
              </a:lnSpc>
              <a:spcBef>
                <a:spcPts val="0"/>
              </a:spcBef>
              <a:buSzPts val="2000"/>
            </a:pPr>
            <a:endParaRPr lang="en-US" sz="2400" dirty="0">
              <a:solidFill>
                <a:srgbClr val="404040"/>
              </a:solidFill>
            </a:endParaRPr>
          </a:p>
          <a:p>
            <a:pPr indent="-204782">
              <a:lnSpc>
                <a:spcPct val="115000"/>
              </a:lnSpc>
              <a:spcBef>
                <a:spcPts val="0"/>
              </a:spcBef>
              <a:buSzPts val="2000"/>
            </a:pPr>
            <a:r>
              <a:rPr lang="en-US" sz="2400" dirty="0">
                <a:solidFill>
                  <a:schemeClr val="bg2">
                    <a:lumMod val="25000"/>
                  </a:schemeClr>
                </a:solidFill>
              </a:rPr>
              <a:t>First study assessing variant-specific determination of manifesting status </a:t>
            </a:r>
          </a:p>
        </p:txBody>
      </p:sp>
      <p:sp>
        <p:nvSpPr>
          <p:cNvPr id="14" name="TextBox 13">
            <a:extLst>
              <a:ext uri="{FF2B5EF4-FFF2-40B4-BE49-F238E27FC236}">
                <a16:creationId xmlns:a16="http://schemas.microsoft.com/office/drawing/2014/main" id="{E967AFD6-0665-B274-4A6E-94A464173AAC}"/>
              </a:ext>
            </a:extLst>
          </p:cNvPr>
          <p:cNvSpPr txBox="1"/>
          <p:nvPr/>
        </p:nvSpPr>
        <p:spPr>
          <a:xfrm>
            <a:off x="6616700" y="1634832"/>
            <a:ext cx="4838700" cy="5152949"/>
          </a:xfrm>
          <a:prstGeom prst="rect">
            <a:avLst/>
          </a:prstGeom>
          <a:noFill/>
        </p:spPr>
        <p:txBody>
          <a:bodyPr wrap="square">
            <a:spAutoFit/>
          </a:bodyPr>
          <a:lstStyle/>
          <a:p>
            <a:pPr marL="230182" marR="0" lvl="0" indent="-204782" algn="l" rtl="0">
              <a:lnSpc>
                <a:spcPct val="115000"/>
              </a:lnSpc>
              <a:spcBef>
                <a:spcPts val="0"/>
              </a:spcBef>
              <a:spcAft>
                <a:spcPts val="0"/>
              </a:spcAft>
              <a:buClr>
                <a:schemeClr val="dk2"/>
              </a:buClr>
              <a:buSzPts val="2000"/>
              <a:buChar char="•"/>
            </a:pPr>
            <a:r>
              <a:rPr lang="en-US" sz="2400" dirty="0">
                <a:solidFill>
                  <a:schemeClr val="bg2">
                    <a:lumMod val="25000"/>
                  </a:schemeClr>
                </a:solidFill>
              </a:rPr>
              <a:t>Limited data collection period</a:t>
            </a:r>
          </a:p>
          <a:p>
            <a:pPr marL="230182" marR="0" lvl="0" indent="-204782" algn="l" rtl="0">
              <a:lnSpc>
                <a:spcPct val="115000"/>
              </a:lnSpc>
              <a:spcBef>
                <a:spcPts val="0"/>
              </a:spcBef>
              <a:spcAft>
                <a:spcPts val="0"/>
              </a:spcAft>
              <a:buClr>
                <a:schemeClr val="dk2"/>
              </a:buClr>
              <a:buSzPts val="2000"/>
              <a:buChar char="•"/>
            </a:pPr>
            <a:endParaRPr lang="en-US" sz="2400" dirty="0">
              <a:solidFill>
                <a:srgbClr val="404040"/>
              </a:solidFill>
            </a:endParaRPr>
          </a:p>
          <a:p>
            <a:pPr marL="230182" indent="-204782">
              <a:lnSpc>
                <a:spcPct val="115000"/>
              </a:lnSpc>
              <a:buClr>
                <a:schemeClr val="dk2"/>
              </a:buClr>
              <a:buSzPts val="2000"/>
              <a:buFont typeface="Arial"/>
              <a:buChar char="•"/>
            </a:pPr>
            <a:r>
              <a:rPr lang="en-US" sz="2400" dirty="0">
                <a:solidFill>
                  <a:schemeClr val="bg2">
                    <a:lumMod val="25000"/>
                  </a:schemeClr>
                </a:solidFill>
              </a:rPr>
              <a:t>Includes only genes/variants flagged for manifestation by one testing lab; may not reflect reporting decisions by other labs</a:t>
            </a:r>
          </a:p>
          <a:p>
            <a:pPr marL="25400" marR="0" lvl="0" algn="l" rtl="0">
              <a:lnSpc>
                <a:spcPct val="115000"/>
              </a:lnSpc>
              <a:spcBef>
                <a:spcPts val="0"/>
              </a:spcBef>
              <a:spcAft>
                <a:spcPts val="0"/>
              </a:spcAft>
              <a:buClr>
                <a:schemeClr val="dk2"/>
              </a:buClr>
              <a:buSzPts val="2000"/>
            </a:pPr>
            <a:endParaRPr lang="en-US" sz="2400" dirty="0">
              <a:solidFill>
                <a:srgbClr val="404040"/>
              </a:solidFill>
            </a:endParaRPr>
          </a:p>
          <a:p>
            <a:pPr marL="230182" marR="0" lvl="0" indent="-204782" algn="l" rtl="0">
              <a:lnSpc>
                <a:spcPct val="115000"/>
              </a:lnSpc>
              <a:spcBef>
                <a:spcPts val="0"/>
              </a:spcBef>
              <a:spcAft>
                <a:spcPts val="0"/>
              </a:spcAft>
              <a:buClr>
                <a:schemeClr val="dk2"/>
              </a:buClr>
              <a:buSzPts val="2000"/>
              <a:buChar char="•"/>
            </a:pPr>
            <a:r>
              <a:rPr lang="en-US" sz="2400" dirty="0">
                <a:solidFill>
                  <a:schemeClr val="bg2">
                    <a:lumMod val="25000"/>
                  </a:schemeClr>
                </a:solidFill>
              </a:rPr>
              <a:t>Symptom presentation was not assessed; </a:t>
            </a:r>
            <a:r>
              <a:rPr lang="en-US" sz="2400" b="1" dirty="0">
                <a:solidFill>
                  <a:schemeClr val="bg2">
                    <a:lumMod val="25000"/>
                  </a:schemeClr>
                </a:solidFill>
              </a:rPr>
              <a:t>how often does MC risk translate into actual symptom presentation?</a:t>
            </a:r>
          </a:p>
          <a:p>
            <a:pPr marL="25400" marR="0" lvl="0" algn="l" rtl="0">
              <a:lnSpc>
                <a:spcPct val="115000"/>
              </a:lnSpc>
              <a:spcBef>
                <a:spcPts val="0"/>
              </a:spcBef>
              <a:spcAft>
                <a:spcPts val="0"/>
              </a:spcAft>
              <a:buClr>
                <a:schemeClr val="dk2"/>
              </a:buClr>
              <a:buSzPts val="2000"/>
            </a:pPr>
            <a:endParaRPr lang="en-US" sz="2400" dirty="0">
              <a:solidFill>
                <a:srgbClr val="404040"/>
              </a:solidFill>
            </a:endParaRPr>
          </a:p>
        </p:txBody>
      </p:sp>
      <p:cxnSp>
        <p:nvCxnSpPr>
          <p:cNvPr id="16" name="Straight Connector 15">
            <a:extLst>
              <a:ext uri="{FF2B5EF4-FFF2-40B4-BE49-F238E27FC236}">
                <a16:creationId xmlns:a16="http://schemas.microsoft.com/office/drawing/2014/main" id="{B921DB4F-9748-37C4-2C1D-A9B3D24D8492}"/>
              </a:ext>
            </a:extLst>
          </p:cNvPr>
          <p:cNvCxnSpPr>
            <a:cxnSpLocks/>
          </p:cNvCxnSpPr>
          <p:nvPr/>
        </p:nvCxnSpPr>
        <p:spPr>
          <a:xfrm>
            <a:off x="5181600" y="4924022"/>
            <a:ext cx="1124818" cy="0"/>
          </a:xfrm>
          <a:prstGeom prst="line">
            <a:avLst/>
          </a:prstGeom>
          <a:ln w="60325">
            <a:solidFill>
              <a:schemeClr val="tx2"/>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8BBB4DC-2EB9-E5E3-683C-2BEC74690A0A}"/>
              </a:ext>
            </a:extLst>
          </p:cNvPr>
          <p:cNvCxnSpPr>
            <a:cxnSpLocks/>
          </p:cNvCxnSpPr>
          <p:nvPr/>
        </p:nvCxnSpPr>
        <p:spPr>
          <a:xfrm>
            <a:off x="5181600" y="2828823"/>
            <a:ext cx="1124818" cy="0"/>
          </a:xfrm>
          <a:prstGeom prst="line">
            <a:avLst/>
          </a:prstGeom>
          <a:ln w="60325">
            <a:solidFill>
              <a:schemeClr val="tx2"/>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53ED3C0-85BE-704F-9E3D-BE4771E34F26}"/>
              </a:ext>
            </a:extLst>
          </p:cNvPr>
          <p:cNvCxnSpPr>
            <a:cxnSpLocks/>
          </p:cNvCxnSpPr>
          <p:nvPr/>
        </p:nvCxnSpPr>
        <p:spPr>
          <a:xfrm>
            <a:off x="5181600" y="1920025"/>
            <a:ext cx="1124818" cy="0"/>
          </a:xfrm>
          <a:prstGeom prst="line">
            <a:avLst/>
          </a:prstGeom>
          <a:ln w="60325">
            <a:solidFill>
              <a:schemeClr val="tx2"/>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621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3" name="Google Shape;323;p26"/>
          <p:cNvSpPr txBox="1"/>
          <p:nvPr/>
        </p:nvSpPr>
        <p:spPr>
          <a:xfrm>
            <a:off x="431800" y="848807"/>
            <a:ext cx="10972800" cy="313800"/>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dk2"/>
              </a:buClr>
              <a:buSzPts val="3000"/>
              <a:buFont typeface="Arial"/>
              <a:buNone/>
            </a:pPr>
            <a:r>
              <a:rPr lang="en-US" sz="3000" b="1" i="0" cap="none" dirty="0">
                <a:solidFill>
                  <a:schemeClr val="dk2"/>
                </a:solidFill>
                <a:latin typeface="Arial"/>
                <a:ea typeface="Arial"/>
                <a:cs typeface="Arial"/>
                <a:sym typeface="Arial"/>
              </a:rPr>
              <a:t>FUTURE DIRECTIONS</a:t>
            </a:r>
            <a:endParaRPr dirty="0"/>
          </a:p>
        </p:txBody>
      </p:sp>
      <p:sp>
        <p:nvSpPr>
          <p:cNvPr id="324" name="Google Shape;324;p26"/>
          <p:cNvSpPr/>
          <p:nvPr/>
        </p:nvSpPr>
        <p:spPr>
          <a:xfrm>
            <a:off x="723900" y="1599900"/>
            <a:ext cx="10604500" cy="4764341"/>
          </a:xfrm>
          <a:prstGeom prst="rect">
            <a:avLst/>
          </a:prstGeom>
          <a:noFill/>
          <a:ln>
            <a:noFill/>
          </a:ln>
        </p:spPr>
        <p:txBody>
          <a:bodyPr spcFirstLastPara="1" wrap="square" lIns="91425" tIns="45700" rIns="91425" bIns="45700" anchor="t" anchorCtr="0">
            <a:spAutoFit/>
          </a:bodyPr>
          <a:lstStyle/>
          <a:p>
            <a:pPr marL="230182" marR="0" lvl="0" indent="-204782" algn="l" rtl="0">
              <a:lnSpc>
                <a:spcPct val="115000"/>
              </a:lnSpc>
              <a:spcBef>
                <a:spcPts val="0"/>
              </a:spcBef>
              <a:spcAft>
                <a:spcPts val="0"/>
              </a:spcAft>
              <a:buClr>
                <a:schemeClr val="dk2"/>
              </a:buClr>
              <a:buSzPts val="2000"/>
              <a:buChar char="•"/>
            </a:pPr>
            <a:r>
              <a:rPr lang="en-US" sz="2400" dirty="0">
                <a:solidFill>
                  <a:schemeClr val="tx2">
                    <a:lumMod val="25000"/>
                  </a:schemeClr>
                </a:solidFill>
              </a:rPr>
              <a:t>Evaluate symptoms at testing and longitudinally among pts. with MC risk</a:t>
            </a:r>
          </a:p>
          <a:p>
            <a:pPr marL="230182" marR="0" lvl="0" indent="-204782" algn="l" rtl="0">
              <a:lnSpc>
                <a:spcPct val="115000"/>
              </a:lnSpc>
              <a:spcBef>
                <a:spcPts val="0"/>
              </a:spcBef>
              <a:spcAft>
                <a:spcPts val="0"/>
              </a:spcAft>
              <a:buClr>
                <a:schemeClr val="dk2"/>
              </a:buClr>
              <a:buSzPts val="2000"/>
              <a:buChar char="•"/>
            </a:pPr>
            <a:endParaRPr lang="en-US" sz="2400" dirty="0">
              <a:solidFill>
                <a:schemeClr val="tx2">
                  <a:lumMod val="25000"/>
                </a:schemeClr>
              </a:solidFill>
            </a:endParaRPr>
          </a:p>
          <a:p>
            <a:pPr marL="230182" marR="0" lvl="0" indent="-204782" algn="l" rtl="0">
              <a:lnSpc>
                <a:spcPct val="115000"/>
              </a:lnSpc>
              <a:spcBef>
                <a:spcPts val="0"/>
              </a:spcBef>
              <a:spcAft>
                <a:spcPts val="0"/>
              </a:spcAft>
              <a:buClr>
                <a:schemeClr val="dk2"/>
              </a:buClr>
              <a:buSzPts val="2000"/>
              <a:buChar char="•"/>
            </a:pPr>
            <a:r>
              <a:rPr lang="en-US" sz="2400" dirty="0">
                <a:solidFill>
                  <a:schemeClr val="tx2">
                    <a:lumMod val="25000"/>
                  </a:schemeClr>
                </a:solidFill>
              </a:rPr>
              <a:t>Understand pt. comprehension/perspectives re: MC risk and identify best practices for education/consenting</a:t>
            </a:r>
          </a:p>
          <a:p>
            <a:pPr marL="230182" marR="0" lvl="0" indent="-204782" algn="l" rtl="0">
              <a:lnSpc>
                <a:spcPct val="115000"/>
              </a:lnSpc>
              <a:spcBef>
                <a:spcPts val="0"/>
              </a:spcBef>
              <a:spcAft>
                <a:spcPts val="0"/>
              </a:spcAft>
              <a:buClr>
                <a:schemeClr val="dk2"/>
              </a:buClr>
              <a:buSzPts val="2000"/>
              <a:buChar char="•"/>
            </a:pPr>
            <a:endParaRPr sz="2400" dirty="0">
              <a:solidFill>
                <a:schemeClr val="tx2">
                  <a:lumMod val="25000"/>
                </a:schemeClr>
              </a:solidFill>
            </a:endParaRPr>
          </a:p>
          <a:p>
            <a:pPr marL="230182" marR="0" lvl="0" indent="-204782" algn="l" rtl="0">
              <a:lnSpc>
                <a:spcPct val="115000"/>
              </a:lnSpc>
              <a:spcBef>
                <a:spcPts val="0"/>
              </a:spcBef>
              <a:spcAft>
                <a:spcPts val="0"/>
              </a:spcAft>
              <a:buClr>
                <a:schemeClr val="dk2"/>
              </a:buClr>
              <a:buSzPts val="2000"/>
              <a:buChar char="•"/>
            </a:pPr>
            <a:r>
              <a:rPr lang="en-US" sz="2400" dirty="0">
                <a:solidFill>
                  <a:schemeClr val="tx2">
                    <a:lumMod val="25000"/>
                  </a:schemeClr>
                </a:solidFill>
              </a:rPr>
              <a:t>Assess PGT-M and prenatal diagnosis uptake for MC risk</a:t>
            </a:r>
          </a:p>
          <a:p>
            <a:pPr marL="230182" marR="0" lvl="0" indent="-204782" algn="l" rtl="0">
              <a:lnSpc>
                <a:spcPct val="115000"/>
              </a:lnSpc>
              <a:spcBef>
                <a:spcPts val="0"/>
              </a:spcBef>
              <a:spcAft>
                <a:spcPts val="0"/>
              </a:spcAft>
              <a:buClr>
                <a:schemeClr val="dk2"/>
              </a:buClr>
              <a:buSzPts val="2000"/>
              <a:buChar char="•"/>
            </a:pPr>
            <a:endParaRPr lang="en-US" sz="2400" dirty="0">
              <a:solidFill>
                <a:schemeClr val="tx2">
                  <a:lumMod val="25000"/>
                </a:schemeClr>
              </a:solidFill>
            </a:endParaRPr>
          </a:p>
          <a:p>
            <a:pPr marL="230182" marR="0" lvl="0" indent="-204782" algn="l" rtl="0">
              <a:lnSpc>
                <a:spcPct val="115000"/>
              </a:lnSpc>
              <a:spcBef>
                <a:spcPts val="0"/>
              </a:spcBef>
              <a:spcAft>
                <a:spcPts val="0"/>
              </a:spcAft>
              <a:buClr>
                <a:schemeClr val="dk2"/>
              </a:buClr>
              <a:buSzPts val="2000"/>
              <a:buChar char="•"/>
            </a:pPr>
            <a:r>
              <a:rPr lang="en-US" sz="2400" dirty="0">
                <a:solidFill>
                  <a:schemeClr val="tx2">
                    <a:lumMod val="25000"/>
                  </a:schemeClr>
                </a:solidFill>
              </a:rPr>
              <a:t>Explore broader implications of MC risk on gamete donation</a:t>
            </a:r>
          </a:p>
          <a:p>
            <a:pPr marL="25400" marR="0" lvl="0" algn="l" rtl="0">
              <a:lnSpc>
                <a:spcPct val="115000"/>
              </a:lnSpc>
              <a:spcBef>
                <a:spcPts val="0"/>
              </a:spcBef>
              <a:spcAft>
                <a:spcPts val="0"/>
              </a:spcAft>
              <a:buClr>
                <a:schemeClr val="dk2"/>
              </a:buClr>
              <a:buSzPts val="2000"/>
            </a:pPr>
            <a:endParaRPr sz="2400" dirty="0">
              <a:solidFill>
                <a:schemeClr val="tx2">
                  <a:lumMod val="25000"/>
                </a:schemeClr>
              </a:solidFill>
            </a:endParaRPr>
          </a:p>
          <a:p>
            <a:pPr marL="230182" marR="0" lvl="0" indent="-204782" algn="l" rtl="0">
              <a:lnSpc>
                <a:spcPct val="115000"/>
              </a:lnSpc>
              <a:spcBef>
                <a:spcPts val="0"/>
              </a:spcBef>
              <a:spcAft>
                <a:spcPts val="0"/>
              </a:spcAft>
              <a:buClr>
                <a:schemeClr val="dk2"/>
              </a:buClr>
              <a:buSzPts val="2000"/>
              <a:buChar char="•"/>
            </a:pPr>
            <a:r>
              <a:rPr lang="en-US" sz="2400" dirty="0">
                <a:solidFill>
                  <a:schemeClr val="tx2">
                    <a:lumMod val="25000"/>
                  </a:schemeClr>
                </a:solidFill>
              </a:rPr>
              <a:t>Determine necessity &amp; best practices for medical management/surveillance of pts with MC risk</a:t>
            </a:r>
            <a:endParaRPr sz="2400" dirty="0">
              <a:solidFill>
                <a:schemeClr val="tx2">
                  <a:lumMod val="25000"/>
                </a:schemeClr>
              </a:solidFill>
            </a:endParaRPr>
          </a:p>
        </p:txBody>
      </p:sp>
    </p:spTree>
    <p:extLst>
      <p:ext uri="{BB962C8B-B14F-4D97-AF65-F5344CB8AC3E}">
        <p14:creationId xmlns:p14="http://schemas.microsoft.com/office/powerpoint/2010/main" val="3892994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7"/>
          <p:cNvSpPr txBox="1">
            <a:spLocks noGrp="1"/>
          </p:cNvSpPr>
          <p:nvPr>
            <p:ph type="title"/>
          </p:nvPr>
        </p:nvSpPr>
        <p:spPr>
          <a:xfrm>
            <a:off x="609600" y="5768441"/>
            <a:ext cx="10972800" cy="31393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000"/>
              <a:buFont typeface="Arial"/>
              <a:buNone/>
            </a:pPr>
            <a:r>
              <a:rPr lang="en-US" sz="4000"/>
              <a:t>CONCLUSIONS</a:t>
            </a:r>
            <a:endParaRPr/>
          </a:p>
        </p:txBody>
      </p:sp>
      <p:pic>
        <p:nvPicPr>
          <p:cNvPr id="331" name="Google Shape;331;p27"/>
          <p:cNvPicPr preferRelativeResize="0">
            <a:picLocks noGrp="1"/>
          </p:cNvPicPr>
          <p:nvPr>
            <p:ph type="pic" idx="2"/>
          </p:nvPr>
        </p:nvPicPr>
        <p:blipFill rotWithShape="1">
          <a:blip r:embed="rId3">
            <a:alphaModFix/>
          </a:blip>
          <a:srcRect t="568" b="568"/>
          <a:stretch/>
        </p:blipFill>
        <p:spPr>
          <a:xfrm>
            <a:off x="2119" y="3"/>
            <a:ext cx="12189883" cy="5072879"/>
          </a:xfrm>
          <a:prstGeom prst="rect">
            <a:avLst/>
          </a:prstGeom>
          <a:solidFill>
            <a:srgbClr val="6F6F67"/>
          </a:solid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3253fdeda3f_0_7"/>
          <p:cNvSpPr txBox="1">
            <a:spLocks noGrp="1"/>
          </p:cNvSpPr>
          <p:nvPr>
            <p:ph type="title"/>
          </p:nvPr>
        </p:nvSpPr>
        <p:spPr>
          <a:xfrm>
            <a:off x="609599" y="761455"/>
            <a:ext cx="10972800" cy="313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000"/>
              <a:buFont typeface="Arial"/>
              <a:buNone/>
            </a:pPr>
            <a:r>
              <a:rPr lang="en-US"/>
              <a:t>CONCLUSIONS</a:t>
            </a:r>
            <a:endParaRPr sz="3000"/>
          </a:p>
        </p:txBody>
      </p:sp>
      <p:sp>
        <p:nvSpPr>
          <p:cNvPr id="338" name="Google Shape;338;g3253fdeda3f_0_7"/>
          <p:cNvSpPr txBox="1">
            <a:spLocks noGrp="1"/>
          </p:cNvSpPr>
          <p:nvPr>
            <p:ph type="body" idx="1"/>
          </p:nvPr>
        </p:nvSpPr>
        <p:spPr>
          <a:xfrm>
            <a:off x="609603" y="1561713"/>
            <a:ext cx="10972800" cy="4534832"/>
          </a:xfrm>
          <a:prstGeom prst="rect">
            <a:avLst/>
          </a:prstGeom>
        </p:spPr>
        <p:txBody>
          <a:bodyPr spcFirstLastPara="1" wrap="square" lIns="0" tIns="0" rIns="0" bIns="0" anchor="t" anchorCtr="0">
            <a:noAutofit/>
          </a:bodyPr>
          <a:lstStyle/>
          <a:p>
            <a:pPr indent="-381000">
              <a:lnSpc>
                <a:spcPct val="115000"/>
              </a:lnSpc>
              <a:buSzPts val="2400"/>
            </a:pPr>
            <a:r>
              <a:rPr lang="en-US" sz="2400" dirty="0">
                <a:solidFill>
                  <a:schemeClr val="tx2">
                    <a:lumMod val="25000"/>
                  </a:schemeClr>
                </a:solidFill>
              </a:rPr>
              <a:t>MC risk status is more common than previously believed</a:t>
            </a:r>
          </a:p>
          <a:p>
            <a:pPr lvl="1">
              <a:lnSpc>
                <a:spcPct val="115000"/>
              </a:lnSpc>
              <a:buFont typeface="System Font Regular"/>
              <a:buChar char="-"/>
            </a:pPr>
            <a:r>
              <a:rPr lang="en-US" b="1" dirty="0">
                <a:solidFill>
                  <a:schemeClr val="tx1"/>
                </a:solidFill>
              </a:rPr>
              <a:t>1 out of every ~8 patients was identified to have a personal health risk</a:t>
            </a:r>
          </a:p>
          <a:p>
            <a:pPr marL="533400" lvl="1" indent="0">
              <a:lnSpc>
                <a:spcPct val="115000"/>
              </a:lnSpc>
              <a:buNone/>
            </a:pPr>
            <a:endParaRPr lang="en-US" b="1" dirty="0">
              <a:solidFill>
                <a:schemeClr val="tx2">
                  <a:lumMod val="25000"/>
                </a:schemeClr>
              </a:solidFill>
            </a:endParaRPr>
          </a:p>
          <a:p>
            <a:pPr marL="457200" lvl="0" indent="-381000" algn="l" rtl="0">
              <a:lnSpc>
                <a:spcPct val="115000"/>
              </a:lnSpc>
              <a:spcBef>
                <a:spcPts val="800"/>
              </a:spcBef>
              <a:spcAft>
                <a:spcPts val="0"/>
              </a:spcAft>
              <a:buSzPts val="2400"/>
              <a:buChar char="•"/>
            </a:pPr>
            <a:r>
              <a:rPr lang="en-US" sz="2400" dirty="0">
                <a:solidFill>
                  <a:schemeClr val="tx2">
                    <a:lumMod val="25000"/>
                  </a:schemeClr>
                </a:solidFill>
              </a:rPr>
              <a:t>Scope of CS has increased beyond reproductive risk assessment</a:t>
            </a:r>
          </a:p>
          <a:p>
            <a:pPr lvl="1">
              <a:lnSpc>
                <a:spcPct val="115000"/>
              </a:lnSpc>
              <a:buFont typeface="System Font Regular"/>
              <a:buChar char="-"/>
            </a:pPr>
            <a:r>
              <a:rPr lang="en-US" dirty="0">
                <a:solidFill>
                  <a:schemeClr val="tx1"/>
                </a:solidFill>
              </a:rPr>
              <a:t>Current guidelines do not adequately address reporting and management protocols for MC findings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0"/>
          <p:cNvSpPr txBox="1">
            <a:spLocks noGrp="1"/>
          </p:cNvSpPr>
          <p:nvPr>
            <p:ph type="title"/>
          </p:nvPr>
        </p:nvSpPr>
        <p:spPr>
          <a:xfrm>
            <a:off x="609599" y="761455"/>
            <a:ext cx="10972800" cy="31393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000"/>
              <a:buFont typeface="Arial"/>
              <a:buNone/>
            </a:pPr>
            <a:r>
              <a:rPr lang="en-US" sz="3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REFERENCES</a:t>
            </a:r>
            <a:endParaRPr/>
          </a:p>
        </p:txBody>
      </p:sp>
      <p:sp>
        <p:nvSpPr>
          <p:cNvPr id="352" name="Google Shape;352;p30"/>
          <p:cNvSpPr txBox="1">
            <a:spLocks noGrp="1"/>
          </p:cNvSpPr>
          <p:nvPr>
            <p:ph type="body" idx="1"/>
          </p:nvPr>
        </p:nvSpPr>
        <p:spPr>
          <a:xfrm>
            <a:off x="609600" y="1075376"/>
            <a:ext cx="10972800" cy="498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800"/>
              </a:spcBef>
              <a:spcAft>
                <a:spcPts val="0"/>
              </a:spcAft>
              <a:buNone/>
            </a:pPr>
            <a:endParaRPr sz="1400" dirty="0">
              <a:solidFill>
                <a:schemeClr val="tx2">
                  <a:lumMod val="25000"/>
                </a:schemeClr>
              </a:solidFill>
            </a:endParaRPr>
          </a:p>
          <a:p>
            <a:pPr indent="-457200">
              <a:buSzPts val="1400"/>
              <a:buFont typeface="Arial"/>
              <a:buAutoNum type="arabicPeriod"/>
            </a:pPr>
            <a:r>
              <a:rPr lang="en-US" sz="1400" dirty="0">
                <a:solidFill>
                  <a:schemeClr val="tx2">
                    <a:lumMod val="25000"/>
                  </a:schemeClr>
                </a:solidFill>
              </a:rPr>
              <a:t>Beck NM, </a:t>
            </a:r>
            <a:r>
              <a:rPr lang="en-US" sz="1400" dirty="0" err="1">
                <a:solidFill>
                  <a:schemeClr val="tx2">
                    <a:lumMod val="25000"/>
                  </a:schemeClr>
                </a:solidFill>
              </a:rPr>
              <a:t>Sagaser</a:t>
            </a:r>
            <a:r>
              <a:rPr lang="en-US" sz="1400" dirty="0">
                <a:solidFill>
                  <a:schemeClr val="tx2">
                    <a:lumMod val="25000"/>
                  </a:schemeClr>
                </a:solidFill>
              </a:rPr>
              <a:t> KG, Lawson CS, Hertenstein C, </a:t>
            </a:r>
            <a:r>
              <a:rPr lang="en-US" sz="1400" dirty="0" err="1">
                <a:solidFill>
                  <a:schemeClr val="tx2">
                    <a:lumMod val="25000"/>
                  </a:schemeClr>
                </a:solidFill>
              </a:rPr>
              <a:t>Jachens</a:t>
            </a:r>
            <a:r>
              <a:rPr lang="en-US" sz="1400" dirty="0">
                <a:solidFill>
                  <a:schemeClr val="tx2">
                    <a:lumMod val="25000"/>
                  </a:schemeClr>
                </a:solidFill>
              </a:rPr>
              <a:t> A, Forster KR, Miller KA, </a:t>
            </a:r>
            <a:r>
              <a:rPr lang="en-US" sz="1400" dirty="0" err="1">
                <a:solidFill>
                  <a:schemeClr val="tx2">
                    <a:lumMod val="25000"/>
                  </a:schemeClr>
                </a:solidFill>
              </a:rPr>
              <a:t>Jelin</a:t>
            </a:r>
            <a:r>
              <a:rPr lang="en-US" sz="1400" dirty="0">
                <a:solidFill>
                  <a:schemeClr val="tx2">
                    <a:lumMod val="25000"/>
                  </a:schemeClr>
                </a:solidFill>
              </a:rPr>
              <a:t> AC, Blakemore KJ, Hoover‐Fong J. Not just a carrier: Clinical presentation and management of patients with heterozygous disease‐causing alkaline phosphatase (ALPL) variants identified through expanded carrier screening. Molecular Genetics &amp; Genomic Medicine. 2023 Jan;11(1):e2056.</a:t>
            </a:r>
          </a:p>
          <a:p>
            <a:pPr marL="457200" lvl="0" indent="-457200" algn="l" rtl="0">
              <a:lnSpc>
                <a:spcPct val="100000"/>
              </a:lnSpc>
              <a:spcBef>
                <a:spcPts val="800"/>
              </a:spcBef>
              <a:spcAft>
                <a:spcPts val="0"/>
              </a:spcAft>
              <a:buSzPts val="1400"/>
              <a:buFont typeface="Arial"/>
              <a:buAutoNum type="arabicPeriod"/>
            </a:pPr>
            <a:r>
              <a:rPr lang="en-US" sz="1400" dirty="0">
                <a:solidFill>
                  <a:schemeClr val="tx2">
                    <a:lumMod val="25000"/>
                  </a:schemeClr>
                </a:solidFill>
              </a:rPr>
              <a:t>Gregg AR, Aarabi M, Klugman S, Leach NT, Bashford MT, </a:t>
            </a:r>
            <a:r>
              <a:rPr lang="en-US" sz="1400" dirty="0" err="1">
                <a:solidFill>
                  <a:schemeClr val="tx2">
                    <a:lumMod val="25000"/>
                  </a:schemeClr>
                </a:solidFill>
              </a:rPr>
              <a:t>Goldwaser</a:t>
            </a:r>
            <a:r>
              <a:rPr lang="en-US" sz="1400" dirty="0">
                <a:solidFill>
                  <a:schemeClr val="tx2">
                    <a:lumMod val="25000"/>
                  </a:schemeClr>
                </a:solidFill>
              </a:rPr>
              <a:t> T, Chen E, Sparks TN, Reddi HV, Rajkovic A, Dungan JS; ACMG Professional Practice and Guidelines Committee. Screening for autosomal recessive and X-linked conditions during pregnancy and preconception: a practice resource of the American College of Medical Genetics and Genomics (ACMG). Genet Med. 2021 Oct;23(10):1793-1806.</a:t>
            </a:r>
          </a:p>
          <a:p>
            <a:pPr marL="457200" lvl="0" indent="-457200" algn="l" rtl="0">
              <a:lnSpc>
                <a:spcPct val="100000"/>
              </a:lnSpc>
              <a:spcBef>
                <a:spcPts val="800"/>
              </a:spcBef>
              <a:spcAft>
                <a:spcPts val="0"/>
              </a:spcAft>
              <a:buSzPts val="1400"/>
              <a:buFont typeface="Arial"/>
              <a:buAutoNum type="arabicPeriod"/>
            </a:pPr>
            <a:r>
              <a:rPr lang="en-US" sz="1400" dirty="0">
                <a:solidFill>
                  <a:schemeClr val="tx2">
                    <a:lumMod val="25000"/>
                  </a:schemeClr>
                </a:solidFill>
              </a:rPr>
              <a:t>Gracia C, Anderson J, </a:t>
            </a:r>
            <a:r>
              <a:rPr lang="en-US" sz="1400" dirty="0" err="1">
                <a:solidFill>
                  <a:schemeClr val="tx2">
                    <a:lumMod val="25000"/>
                  </a:schemeClr>
                </a:solidFill>
              </a:rPr>
              <a:t>Flyckt</a:t>
            </a:r>
            <a:r>
              <a:rPr lang="en-US" sz="1400" dirty="0">
                <a:solidFill>
                  <a:schemeClr val="tx2">
                    <a:lumMod val="25000"/>
                  </a:schemeClr>
                </a:solidFill>
              </a:rPr>
              <a:t> R, Hill M, Jain T, </a:t>
            </a:r>
            <a:r>
              <a:rPr lang="en-US" sz="1400" dirty="0" err="1">
                <a:solidFill>
                  <a:schemeClr val="tx2">
                    <a:lumMod val="25000"/>
                  </a:schemeClr>
                </a:solidFill>
              </a:rPr>
              <a:t>Sakkas</a:t>
            </a:r>
            <a:r>
              <a:rPr lang="en-US" sz="1400" dirty="0">
                <a:solidFill>
                  <a:schemeClr val="tx2">
                    <a:lumMod val="25000"/>
                  </a:schemeClr>
                </a:solidFill>
              </a:rPr>
              <a:t> D, Pier B, Steiner A, </a:t>
            </a:r>
            <a:r>
              <a:rPr lang="en-US" sz="1400" dirty="0" err="1">
                <a:solidFill>
                  <a:schemeClr val="tx2">
                    <a:lumMod val="25000"/>
                  </a:schemeClr>
                </a:solidFill>
              </a:rPr>
              <a:t>Tanrikut</a:t>
            </a:r>
            <a:r>
              <a:rPr lang="en-US" sz="1400" dirty="0">
                <a:solidFill>
                  <a:schemeClr val="tx2">
                    <a:lumMod val="25000"/>
                  </a:schemeClr>
                </a:solidFill>
              </a:rPr>
              <a:t> C, </a:t>
            </a:r>
            <a:r>
              <a:rPr lang="en-US" sz="1400" dirty="0" err="1">
                <a:solidFill>
                  <a:schemeClr val="tx2">
                    <a:lumMod val="25000"/>
                  </a:schemeClr>
                </a:solidFill>
              </a:rPr>
              <a:t>Yauger</a:t>
            </a:r>
            <a:r>
              <a:rPr lang="en-US" sz="1400" dirty="0">
                <a:solidFill>
                  <a:schemeClr val="tx2">
                    <a:lumMod val="25000"/>
                  </a:schemeClr>
                </a:solidFill>
              </a:rPr>
              <a:t> B, </a:t>
            </a:r>
            <a:r>
              <a:rPr lang="en-US" sz="1400" dirty="0" err="1">
                <a:solidFill>
                  <a:schemeClr val="tx2">
                    <a:lumMod val="25000"/>
                  </a:schemeClr>
                </a:solidFill>
              </a:rPr>
              <a:t>Hnsen</a:t>
            </a:r>
            <a:r>
              <a:rPr lang="en-US" sz="1400" dirty="0">
                <a:solidFill>
                  <a:schemeClr val="tx2">
                    <a:lumMod val="25000"/>
                  </a:schemeClr>
                </a:solidFill>
              </a:rPr>
              <a:t> K. Gamete and embryo donation guidance. Fertility and sterility. 2024 Nov 1;122(5):799-813.</a:t>
            </a:r>
            <a:endParaRPr sz="1400" dirty="0">
              <a:solidFill>
                <a:schemeClr val="tx2">
                  <a:lumMod val="25000"/>
                </a:schemeClr>
              </a:solidFill>
            </a:endParaRPr>
          </a:p>
          <a:p>
            <a:pPr marL="457200" lvl="0" indent="-457200" algn="l" rtl="0">
              <a:lnSpc>
                <a:spcPct val="100000"/>
              </a:lnSpc>
              <a:spcBef>
                <a:spcPts val="800"/>
              </a:spcBef>
              <a:spcAft>
                <a:spcPts val="0"/>
              </a:spcAft>
              <a:buSzPts val="1400"/>
              <a:buFont typeface="Arial"/>
              <a:buAutoNum type="arabicPeriod"/>
            </a:pPr>
            <a:r>
              <a:rPr lang="en-US" sz="1400" dirty="0">
                <a:solidFill>
                  <a:schemeClr val="tx2">
                    <a:lumMod val="25000"/>
                  </a:schemeClr>
                </a:solidFill>
              </a:rPr>
              <a:t>Wong KK, </a:t>
            </a:r>
            <a:r>
              <a:rPr lang="en-US" sz="1400" dirty="0" err="1">
                <a:solidFill>
                  <a:schemeClr val="tx2">
                    <a:lumMod val="25000"/>
                  </a:schemeClr>
                </a:solidFill>
              </a:rPr>
              <a:t>Lazarin</a:t>
            </a:r>
            <a:r>
              <a:rPr lang="en-US" sz="1400" dirty="0">
                <a:solidFill>
                  <a:schemeClr val="tx2">
                    <a:lumMod val="25000"/>
                  </a:schemeClr>
                </a:solidFill>
              </a:rPr>
              <a:t> GA, Haque IS. The frequency of incidental findings in expanded carrier screening. </a:t>
            </a:r>
            <a:r>
              <a:rPr lang="en-US" sz="1400" dirty="0" err="1">
                <a:solidFill>
                  <a:schemeClr val="tx2">
                    <a:lumMod val="25000"/>
                  </a:schemeClr>
                </a:solidFill>
              </a:rPr>
              <a:t>Fertil</a:t>
            </a:r>
            <a:r>
              <a:rPr lang="en-US" sz="1400" dirty="0">
                <a:solidFill>
                  <a:schemeClr val="tx2">
                    <a:lumMod val="25000"/>
                  </a:schemeClr>
                </a:solidFill>
              </a:rPr>
              <a:t> </a:t>
            </a:r>
            <a:r>
              <a:rPr lang="en-US" sz="1400" dirty="0" err="1">
                <a:solidFill>
                  <a:schemeClr val="tx2">
                    <a:lumMod val="25000"/>
                  </a:schemeClr>
                </a:solidFill>
              </a:rPr>
              <a:t>Steril</a:t>
            </a:r>
            <a:r>
              <a:rPr lang="en-US" sz="1400" dirty="0">
                <a:solidFill>
                  <a:schemeClr val="tx2">
                    <a:lumMod val="25000"/>
                  </a:schemeClr>
                </a:solidFill>
              </a:rPr>
              <a:t>. 2016 Sep;106(3):e85.</a:t>
            </a:r>
            <a:endParaRPr sz="1400" dirty="0">
              <a:solidFill>
                <a:schemeClr val="tx2">
                  <a:lumMod val="25000"/>
                </a:schemeClr>
              </a:solidFill>
            </a:endParaRPr>
          </a:p>
          <a:p>
            <a:pPr marL="457200" lvl="0" indent="-457200" algn="l" rtl="0">
              <a:lnSpc>
                <a:spcPct val="100000"/>
              </a:lnSpc>
              <a:spcBef>
                <a:spcPts val="800"/>
              </a:spcBef>
              <a:spcAft>
                <a:spcPts val="0"/>
              </a:spcAft>
              <a:buSzPts val="1400"/>
              <a:buAutoNum type="arabicPeriod"/>
            </a:pPr>
            <a:r>
              <a:rPr lang="en-US" sz="1400" dirty="0">
                <a:solidFill>
                  <a:schemeClr val="tx2">
                    <a:lumMod val="25000"/>
                  </a:schemeClr>
                </a:solidFill>
              </a:rPr>
              <a:t>Clevenger SK, Brandt JS, Khan SP, </a:t>
            </a:r>
            <a:r>
              <a:rPr lang="en-US" sz="1400" dirty="0" err="1">
                <a:solidFill>
                  <a:schemeClr val="tx2">
                    <a:lumMod val="25000"/>
                  </a:schemeClr>
                </a:solidFill>
              </a:rPr>
              <a:t>Shingala</a:t>
            </a:r>
            <a:r>
              <a:rPr lang="en-US" sz="1400" dirty="0">
                <a:solidFill>
                  <a:schemeClr val="tx2">
                    <a:lumMod val="25000"/>
                  </a:schemeClr>
                </a:solidFill>
              </a:rPr>
              <a:t> P, Carrick J, </a:t>
            </a:r>
            <a:r>
              <a:rPr lang="en-US" sz="1400" dirty="0" err="1">
                <a:solidFill>
                  <a:schemeClr val="tx2">
                    <a:lumMod val="25000"/>
                  </a:schemeClr>
                </a:solidFill>
              </a:rPr>
              <a:t>Aluwalia</a:t>
            </a:r>
            <a:r>
              <a:rPr lang="en-US" sz="1400" dirty="0">
                <a:solidFill>
                  <a:schemeClr val="tx2">
                    <a:lumMod val="25000"/>
                  </a:schemeClr>
                </a:solidFill>
              </a:rPr>
              <a:t> R, Heiman GA, </a:t>
            </a:r>
            <a:r>
              <a:rPr lang="en-US" sz="1400" dirty="0" err="1">
                <a:solidFill>
                  <a:schemeClr val="tx2">
                    <a:lumMod val="25000"/>
                  </a:schemeClr>
                </a:solidFill>
              </a:rPr>
              <a:t>Ashkinadze</a:t>
            </a:r>
            <a:r>
              <a:rPr lang="en-US" sz="1400" dirty="0">
                <a:solidFill>
                  <a:schemeClr val="tx2">
                    <a:lumMod val="25000"/>
                  </a:schemeClr>
                </a:solidFill>
              </a:rPr>
              <a:t> E. Rate of manifesting carriers and other unexpected findings on carrier screening. </a:t>
            </a:r>
            <a:r>
              <a:rPr lang="en-US" sz="1400" dirty="0" err="1">
                <a:solidFill>
                  <a:schemeClr val="tx2">
                    <a:lumMod val="25000"/>
                  </a:schemeClr>
                </a:solidFill>
              </a:rPr>
              <a:t>Prenat</a:t>
            </a:r>
            <a:r>
              <a:rPr lang="en-US" sz="1400" dirty="0">
                <a:solidFill>
                  <a:schemeClr val="tx2">
                    <a:lumMod val="25000"/>
                  </a:schemeClr>
                </a:solidFill>
              </a:rPr>
              <a:t> </a:t>
            </a:r>
            <a:r>
              <a:rPr lang="en-US" sz="1400" dirty="0" err="1">
                <a:solidFill>
                  <a:schemeClr val="tx2">
                    <a:lumMod val="25000"/>
                  </a:schemeClr>
                </a:solidFill>
              </a:rPr>
              <a:t>Diagn</a:t>
            </a:r>
            <a:r>
              <a:rPr lang="en-US" sz="1400" dirty="0">
                <a:solidFill>
                  <a:schemeClr val="tx2">
                    <a:lumMod val="25000"/>
                  </a:schemeClr>
                </a:solidFill>
              </a:rPr>
              <a:t>. 2023 Jan;43(1):117-125. </a:t>
            </a:r>
            <a:endParaRPr sz="1400" dirty="0">
              <a:solidFill>
                <a:schemeClr val="tx2">
                  <a:lumMod val="25000"/>
                </a:schemeClr>
              </a:solidFill>
            </a:endParaRPr>
          </a:p>
          <a:p>
            <a:pPr marL="457200" lvl="0" indent="-457200" algn="l" rtl="0">
              <a:lnSpc>
                <a:spcPct val="100000"/>
              </a:lnSpc>
              <a:spcBef>
                <a:spcPts val="800"/>
              </a:spcBef>
              <a:spcAft>
                <a:spcPts val="0"/>
              </a:spcAft>
              <a:buSzPts val="1400"/>
              <a:buAutoNum type="arabicPeriod"/>
            </a:pPr>
            <a:r>
              <a:rPr lang="en-US" sz="1400" dirty="0" err="1">
                <a:solidFill>
                  <a:schemeClr val="tx2">
                    <a:lumMod val="25000"/>
                  </a:schemeClr>
                </a:solidFill>
              </a:rPr>
              <a:t>Gbur</a:t>
            </a:r>
            <a:r>
              <a:rPr lang="en-US" sz="1400" dirty="0">
                <a:solidFill>
                  <a:schemeClr val="tx2">
                    <a:lumMod val="25000"/>
                  </a:schemeClr>
                </a:solidFill>
              </a:rPr>
              <a:t> S, </a:t>
            </a:r>
            <a:r>
              <a:rPr lang="en-US" sz="1400" dirty="0" err="1">
                <a:solidFill>
                  <a:schemeClr val="tx2">
                    <a:lumMod val="25000"/>
                  </a:schemeClr>
                </a:solidFill>
              </a:rPr>
              <a:t>Mauney</a:t>
            </a:r>
            <a:r>
              <a:rPr lang="en-US" sz="1400" dirty="0">
                <a:solidFill>
                  <a:schemeClr val="tx2">
                    <a:lumMod val="25000"/>
                  </a:schemeClr>
                </a:solidFill>
              </a:rPr>
              <a:t> L, Gray KJ, Wilkins-</a:t>
            </a:r>
            <a:r>
              <a:rPr lang="en-US" sz="1400" dirty="0" err="1">
                <a:solidFill>
                  <a:schemeClr val="tx2">
                    <a:lumMod val="25000"/>
                  </a:schemeClr>
                </a:solidFill>
              </a:rPr>
              <a:t>Haug</a:t>
            </a:r>
            <a:r>
              <a:rPr lang="en-US" sz="1400" dirty="0">
                <a:solidFill>
                  <a:schemeClr val="tx2">
                    <a:lumMod val="25000"/>
                  </a:schemeClr>
                </a:solidFill>
              </a:rPr>
              <a:t> L, </a:t>
            </a:r>
            <a:r>
              <a:rPr lang="en-US" sz="1400" dirty="0" err="1">
                <a:solidFill>
                  <a:schemeClr val="tx2">
                    <a:lumMod val="25000"/>
                  </a:schemeClr>
                </a:solidFill>
              </a:rPr>
              <a:t>Guseh</a:t>
            </a:r>
            <a:r>
              <a:rPr lang="en-US" sz="1400" dirty="0">
                <a:solidFill>
                  <a:schemeClr val="tx2">
                    <a:lumMod val="25000"/>
                  </a:schemeClr>
                </a:solidFill>
              </a:rPr>
              <a:t> S. Counseling for personal health implications identified during reproductive genetic carrier screening. </a:t>
            </a:r>
            <a:r>
              <a:rPr lang="en-US" sz="1400" dirty="0" err="1">
                <a:solidFill>
                  <a:schemeClr val="tx2">
                    <a:lumMod val="25000"/>
                  </a:schemeClr>
                </a:solidFill>
              </a:rPr>
              <a:t>Prenat</a:t>
            </a:r>
            <a:r>
              <a:rPr lang="en-US" sz="1400" dirty="0">
                <a:solidFill>
                  <a:schemeClr val="tx2">
                    <a:lumMod val="25000"/>
                  </a:schemeClr>
                </a:solidFill>
              </a:rPr>
              <a:t> </a:t>
            </a:r>
            <a:r>
              <a:rPr lang="en-US" sz="1400" dirty="0" err="1">
                <a:solidFill>
                  <a:schemeClr val="tx2">
                    <a:lumMod val="25000"/>
                  </a:schemeClr>
                </a:solidFill>
              </a:rPr>
              <a:t>Diagn</a:t>
            </a:r>
            <a:r>
              <a:rPr lang="en-US" sz="1400" dirty="0">
                <a:solidFill>
                  <a:schemeClr val="tx2">
                    <a:lumMod val="25000"/>
                  </a:schemeClr>
                </a:solidFill>
              </a:rPr>
              <a:t>. 2021 Oct;41(11):1460-1466.</a:t>
            </a:r>
            <a:endParaRPr sz="1400" dirty="0">
              <a:solidFill>
                <a:schemeClr val="tx2">
                  <a:lumMod val="25000"/>
                </a:schemeClr>
              </a:solidFill>
            </a:endParaRPr>
          </a:p>
          <a:p>
            <a:pPr marL="457200" lvl="0" indent="-457200" algn="l" rtl="0">
              <a:lnSpc>
                <a:spcPct val="100000"/>
              </a:lnSpc>
              <a:spcBef>
                <a:spcPts val="800"/>
              </a:spcBef>
              <a:spcAft>
                <a:spcPts val="0"/>
              </a:spcAft>
              <a:buSzPts val="1400"/>
              <a:buAutoNum type="arabicPeriod"/>
            </a:pPr>
            <a:r>
              <a:rPr lang="en-US" sz="1400" dirty="0">
                <a:solidFill>
                  <a:schemeClr val="tx2">
                    <a:lumMod val="25000"/>
                  </a:schemeClr>
                </a:solidFill>
              </a:rPr>
              <a:t>Mulhern M, Bier L, Alcalay RN, </a:t>
            </a:r>
            <a:r>
              <a:rPr lang="en-US" sz="1400" dirty="0" err="1">
                <a:solidFill>
                  <a:schemeClr val="tx2">
                    <a:lumMod val="25000"/>
                  </a:schemeClr>
                </a:solidFill>
              </a:rPr>
              <a:t>Balwani</a:t>
            </a:r>
            <a:r>
              <a:rPr lang="en-US" sz="1400" dirty="0">
                <a:solidFill>
                  <a:schemeClr val="tx2">
                    <a:lumMod val="25000"/>
                  </a:schemeClr>
                </a:solidFill>
              </a:rPr>
              <a:t> M. Patients’ opinions on genetic counseling on the increased risk of Parkinson disease among Gaucher disease carriers. Journal of genetic counseling. 2018 Jun;27:675-80.</a:t>
            </a:r>
            <a:endParaRPr sz="1400" dirty="0">
              <a:solidFill>
                <a:schemeClr val="tx2">
                  <a:lumMod val="25000"/>
                </a:schemeClr>
              </a:solidFill>
            </a:endParaRPr>
          </a:p>
          <a:p>
            <a:pPr marL="457200" lvl="0" indent="-457200" algn="l" rtl="0">
              <a:lnSpc>
                <a:spcPct val="100000"/>
              </a:lnSpc>
              <a:spcBef>
                <a:spcPts val="800"/>
              </a:spcBef>
              <a:spcAft>
                <a:spcPts val="0"/>
              </a:spcAft>
              <a:buSzPts val="1400"/>
              <a:buAutoNum type="arabicPeriod"/>
            </a:pPr>
            <a:r>
              <a:rPr lang="en-US" sz="1400" dirty="0">
                <a:solidFill>
                  <a:schemeClr val="tx2">
                    <a:lumMod val="25000"/>
                  </a:schemeClr>
                </a:solidFill>
              </a:rPr>
              <a:t>Thompson J, Vogel </a:t>
            </a:r>
            <a:r>
              <a:rPr lang="en-US" sz="1400" dirty="0" err="1">
                <a:solidFill>
                  <a:schemeClr val="tx2">
                    <a:lumMod val="25000"/>
                  </a:schemeClr>
                </a:solidFill>
              </a:rPr>
              <a:t>Postula</a:t>
            </a:r>
            <a:r>
              <a:rPr lang="en-US" sz="1400" dirty="0">
                <a:solidFill>
                  <a:schemeClr val="tx2">
                    <a:lumMod val="25000"/>
                  </a:schemeClr>
                </a:solidFill>
              </a:rPr>
              <a:t> K, Wong K, Spencer S. Prenatal genetic counselors’ practices and confidence level when counseling on cancer risk identified on expanded carrier screening. Journal of Genetic Counseling. 2019 Aug 1;28(4):908-14.</a:t>
            </a:r>
            <a:endParaRPr sz="1400" dirty="0">
              <a:solidFill>
                <a:schemeClr val="tx2">
                  <a:lumMod val="25000"/>
                </a:schemeClr>
              </a:solidFill>
            </a:endParaRPr>
          </a:p>
          <a:p>
            <a:pPr marL="457200" lvl="0" indent="-368300" algn="l" rtl="0">
              <a:lnSpc>
                <a:spcPct val="100000"/>
              </a:lnSpc>
              <a:spcBef>
                <a:spcPts val="800"/>
              </a:spcBef>
              <a:spcAft>
                <a:spcPts val="0"/>
              </a:spcAft>
              <a:buSzPts val="1400"/>
              <a:buFont typeface="Arial"/>
              <a:buNone/>
            </a:pPr>
            <a:endParaRPr sz="1400"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1"/>
          <p:cNvSpPr txBox="1">
            <a:spLocks noGrp="1"/>
          </p:cNvSpPr>
          <p:nvPr>
            <p:ph type="title"/>
          </p:nvPr>
        </p:nvSpPr>
        <p:spPr>
          <a:xfrm>
            <a:off x="609600" y="5768441"/>
            <a:ext cx="10972800" cy="31393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000"/>
              <a:buFont typeface="Arial"/>
              <a:buNone/>
            </a:pPr>
            <a:r>
              <a:rPr lang="en-US" sz="4000"/>
              <a:t>QUESTIONS?</a:t>
            </a:r>
            <a:endParaRPr/>
          </a:p>
        </p:txBody>
      </p:sp>
      <p:pic>
        <p:nvPicPr>
          <p:cNvPr id="359" name="Google Shape;359;p31"/>
          <p:cNvPicPr preferRelativeResize="0">
            <a:picLocks noGrp="1"/>
          </p:cNvPicPr>
          <p:nvPr>
            <p:ph type="pic" idx="2"/>
          </p:nvPr>
        </p:nvPicPr>
        <p:blipFill rotWithShape="1">
          <a:blip r:embed="rId3">
            <a:alphaModFix/>
          </a:blip>
          <a:srcRect t="568" b="568"/>
          <a:stretch/>
        </p:blipFill>
        <p:spPr>
          <a:xfrm>
            <a:off x="2119" y="3"/>
            <a:ext cx="12189883" cy="5072879"/>
          </a:xfrm>
          <a:prstGeom prst="rect">
            <a:avLst/>
          </a:prstGeom>
          <a:solidFill>
            <a:srgbClr val="6F6F67"/>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609600" y="5768441"/>
            <a:ext cx="10972800" cy="31393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000"/>
              <a:buFont typeface="Arial"/>
              <a:buNone/>
            </a:pPr>
            <a:r>
              <a:rPr lang="en-US" sz="4000"/>
              <a:t>BACKGROUND</a:t>
            </a:r>
            <a:endParaRPr/>
          </a:p>
        </p:txBody>
      </p:sp>
      <p:pic>
        <p:nvPicPr>
          <p:cNvPr id="85" name="Google Shape;85;p3"/>
          <p:cNvPicPr preferRelativeResize="0">
            <a:picLocks noGrp="1"/>
          </p:cNvPicPr>
          <p:nvPr>
            <p:ph type="pic" idx="2"/>
          </p:nvPr>
        </p:nvPicPr>
        <p:blipFill rotWithShape="1">
          <a:blip r:embed="rId3">
            <a:alphaModFix/>
          </a:blip>
          <a:srcRect t="568" b="568"/>
          <a:stretch/>
        </p:blipFill>
        <p:spPr>
          <a:xfrm>
            <a:off x="2119" y="3"/>
            <a:ext cx="12189883" cy="5072879"/>
          </a:xfrm>
          <a:prstGeom prst="rect">
            <a:avLst/>
          </a:prstGeom>
          <a:solidFill>
            <a:srgbClr val="6F6F67"/>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609599" y="761455"/>
            <a:ext cx="10972800" cy="31393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000"/>
              <a:buFont typeface="Arial"/>
              <a:buNone/>
            </a:pPr>
            <a:r>
              <a:rPr lang="en-US"/>
              <a:t>BACKGROUND</a:t>
            </a:r>
            <a:endParaRPr sz="3000"/>
          </a:p>
        </p:txBody>
      </p:sp>
      <p:sp>
        <p:nvSpPr>
          <p:cNvPr id="92" name="Google Shape;92;p4"/>
          <p:cNvSpPr txBox="1">
            <a:spLocks noGrp="1"/>
          </p:cNvSpPr>
          <p:nvPr>
            <p:ph type="body" idx="1"/>
          </p:nvPr>
        </p:nvSpPr>
        <p:spPr>
          <a:xfrm>
            <a:off x="609600" y="1561725"/>
            <a:ext cx="7614000" cy="3901200"/>
          </a:xfrm>
          <a:prstGeom prst="rect">
            <a:avLst/>
          </a:prstGeom>
          <a:noFill/>
          <a:ln>
            <a:noFill/>
          </a:ln>
        </p:spPr>
        <p:txBody>
          <a:bodyPr spcFirstLastPara="1" wrap="square" lIns="0" tIns="0" rIns="0" bIns="0" anchor="t" anchorCtr="0">
            <a:noAutofit/>
          </a:bodyPr>
          <a:lstStyle/>
          <a:p>
            <a:pPr marL="230182" lvl="0" indent="-230182" algn="l" rtl="0">
              <a:lnSpc>
                <a:spcPct val="115000"/>
              </a:lnSpc>
              <a:spcBef>
                <a:spcPts val="0"/>
              </a:spcBef>
              <a:spcAft>
                <a:spcPts val="0"/>
              </a:spcAft>
              <a:buSzPts val="2400"/>
              <a:buChar char="•"/>
            </a:pPr>
            <a:r>
              <a:rPr lang="en-US" sz="2400" dirty="0">
                <a:solidFill>
                  <a:schemeClr val="dk2"/>
                </a:solidFill>
              </a:rPr>
              <a:t>Carrier screening (CS) →</a:t>
            </a:r>
            <a:r>
              <a:rPr lang="en-US" sz="2400" dirty="0">
                <a:solidFill>
                  <a:srgbClr val="404040"/>
                </a:solidFill>
              </a:rPr>
              <a:t> </a:t>
            </a:r>
            <a:r>
              <a:rPr lang="en-US" sz="2400" dirty="0">
                <a:solidFill>
                  <a:schemeClr val="tx2">
                    <a:lumMod val="25000"/>
                  </a:schemeClr>
                </a:solidFill>
              </a:rPr>
              <a:t>genetic testing used to identify individuals at risk of producing offspring with an autosomal recessive (AR) or X-linked (XL) monogenic disorder</a:t>
            </a:r>
            <a:endParaRPr sz="2400" dirty="0">
              <a:solidFill>
                <a:schemeClr val="tx2">
                  <a:lumMod val="25000"/>
                </a:schemeClr>
              </a:solidFill>
            </a:endParaRPr>
          </a:p>
          <a:p>
            <a:pPr marL="457200" lvl="1" indent="-231768" algn="l" rtl="0">
              <a:lnSpc>
                <a:spcPct val="115000"/>
              </a:lnSpc>
              <a:spcBef>
                <a:spcPts val="0"/>
              </a:spcBef>
              <a:spcAft>
                <a:spcPts val="0"/>
              </a:spcAft>
              <a:buSzPts val="2400"/>
              <a:buChar char="–"/>
            </a:pPr>
            <a:r>
              <a:rPr lang="en-US" sz="2200" dirty="0">
                <a:solidFill>
                  <a:schemeClr val="tx1"/>
                </a:solidFill>
              </a:rPr>
              <a:t>Traditional thinking: 1 functioning copy, 1 mutated copy = asymptomatic carrier</a:t>
            </a:r>
            <a:endParaRPr sz="2200" dirty="0">
              <a:solidFill>
                <a:schemeClr val="tx1"/>
              </a:solidFill>
            </a:endParaRPr>
          </a:p>
          <a:p>
            <a:pPr marL="230182" lvl="0" indent="0" algn="l" rtl="0">
              <a:lnSpc>
                <a:spcPct val="115000"/>
              </a:lnSpc>
              <a:spcBef>
                <a:spcPts val="0"/>
              </a:spcBef>
              <a:spcAft>
                <a:spcPts val="0"/>
              </a:spcAft>
              <a:buNone/>
            </a:pPr>
            <a:endParaRPr sz="2400" dirty="0">
              <a:solidFill>
                <a:schemeClr val="dk2"/>
              </a:solidFill>
            </a:endParaRPr>
          </a:p>
          <a:p>
            <a:pPr marL="230182" lvl="0" indent="-204782" algn="l" rtl="0">
              <a:lnSpc>
                <a:spcPct val="115000"/>
              </a:lnSpc>
              <a:spcBef>
                <a:spcPts val="0"/>
              </a:spcBef>
              <a:spcAft>
                <a:spcPts val="0"/>
              </a:spcAft>
              <a:buSzPts val="2200"/>
              <a:buChar char="•"/>
            </a:pPr>
            <a:r>
              <a:rPr lang="en-US" sz="2400" dirty="0">
                <a:solidFill>
                  <a:schemeClr val="dk2"/>
                </a:solidFill>
              </a:rPr>
              <a:t>Manifesting carrier (MC) →</a:t>
            </a:r>
            <a:r>
              <a:rPr lang="en-US" sz="2400" dirty="0">
                <a:solidFill>
                  <a:srgbClr val="404040"/>
                </a:solidFill>
              </a:rPr>
              <a:t> </a:t>
            </a:r>
            <a:r>
              <a:rPr lang="en-US" sz="2400" dirty="0">
                <a:solidFill>
                  <a:schemeClr val="tx2">
                    <a:lumMod val="25000"/>
                  </a:schemeClr>
                </a:solidFill>
              </a:rPr>
              <a:t>Carrier presenting with mild symptoms of the associated genetic disorder or phenotype unique to carrier status</a:t>
            </a:r>
            <a:endParaRPr sz="2400" dirty="0">
              <a:solidFill>
                <a:schemeClr val="tx2">
                  <a:lumMod val="25000"/>
                </a:schemeClr>
              </a:solidFill>
            </a:endParaRPr>
          </a:p>
          <a:p>
            <a:pPr marL="0" lvl="0" indent="0" algn="l" rtl="0">
              <a:lnSpc>
                <a:spcPct val="115000"/>
              </a:lnSpc>
              <a:spcBef>
                <a:spcPts val="0"/>
              </a:spcBef>
              <a:spcAft>
                <a:spcPts val="0"/>
              </a:spcAft>
              <a:buNone/>
            </a:pPr>
            <a:endParaRPr sz="2200" dirty="0"/>
          </a:p>
        </p:txBody>
      </p:sp>
      <p:pic>
        <p:nvPicPr>
          <p:cNvPr id="93" name="Google Shape;93;p4"/>
          <p:cNvPicPr preferRelativeResize="0"/>
          <p:nvPr/>
        </p:nvPicPr>
        <p:blipFill>
          <a:blip r:embed="rId3">
            <a:alphaModFix/>
          </a:blip>
          <a:stretch>
            <a:fillRect/>
          </a:stretch>
        </p:blipFill>
        <p:spPr>
          <a:xfrm>
            <a:off x="8093700" y="1229387"/>
            <a:ext cx="3869700" cy="43992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af527f2594_1_385"/>
          <p:cNvSpPr txBox="1">
            <a:spLocks noGrp="1"/>
          </p:cNvSpPr>
          <p:nvPr>
            <p:ph type="body" idx="1"/>
          </p:nvPr>
        </p:nvSpPr>
        <p:spPr>
          <a:xfrm>
            <a:off x="609603" y="1561712"/>
            <a:ext cx="10972800" cy="4978787"/>
          </a:xfrm>
          <a:prstGeom prst="rect">
            <a:avLst/>
          </a:prstGeom>
        </p:spPr>
        <p:txBody>
          <a:bodyPr spcFirstLastPara="1" wrap="square" lIns="0" tIns="0" rIns="0" bIns="0" anchor="t" anchorCtr="0">
            <a:noAutofit/>
          </a:bodyPr>
          <a:lstStyle/>
          <a:p>
            <a:pPr marL="457200" lvl="0" indent="-361950" algn="l" rtl="0">
              <a:lnSpc>
                <a:spcPct val="115000"/>
              </a:lnSpc>
              <a:spcBef>
                <a:spcPts val="800"/>
              </a:spcBef>
              <a:spcAft>
                <a:spcPts val="0"/>
              </a:spcAft>
              <a:buSzPts val="2100"/>
              <a:buChar char="•"/>
            </a:pPr>
            <a:r>
              <a:rPr lang="en-US" sz="2100" dirty="0">
                <a:solidFill>
                  <a:schemeClr val="dk2"/>
                </a:solidFill>
              </a:rPr>
              <a:t>Hypophosphatasia (ALPL)</a:t>
            </a:r>
            <a:r>
              <a:rPr lang="en-US" sz="2100" dirty="0">
                <a:solidFill>
                  <a:srgbClr val="404040"/>
                </a:solidFill>
              </a:rPr>
              <a:t> </a:t>
            </a:r>
            <a:r>
              <a:rPr lang="en-US" sz="2100" dirty="0">
                <a:solidFill>
                  <a:schemeClr val="dk2"/>
                </a:solidFill>
              </a:rPr>
              <a:t>→ </a:t>
            </a:r>
            <a:r>
              <a:rPr lang="en-US" sz="2100" dirty="0">
                <a:solidFill>
                  <a:schemeClr val="tx2">
                    <a:lumMod val="25000"/>
                  </a:schemeClr>
                </a:solidFill>
              </a:rPr>
              <a:t>metabolic bone disorder involving a variety of skeletal/dental symptoms</a:t>
            </a:r>
            <a:endParaRPr sz="2100" dirty="0">
              <a:solidFill>
                <a:schemeClr val="tx2">
                  <a:lumMod val="25000"/>
                </a:schemeClr>
              </a:solidFill>
            </a:endParaRPr>
          </a:p>
          <a:p>
            <a:pPr marL="914400" lvl="1" indent="-361950" algn="l" rtl="0">
              <a:lnSpc>
                <a:spcPct val="115000"/>
              </a:lnSpc>
              <a:spcBef>
                <a:spcPts val="0"/>
              </a:spcBef>
              <a:spcAft>
                <a:spcPts val="0"/>
              </a:spcAft>
              <a:buSzPts val="2100"/>
              <a:buChar char="–"/>
            </a:pPr>
            <a:r>
              <a:rPr lang="en-US" sz="2100" b="1" dirty="0">
                <a:solidFill>
                  <a:schemeClr val="tx1"/>
                </a:solidFill>
              </a:rPr>
              <a:t>Carriers experience mildly defective bone mineralization </a:t>
            </a:r>
            <a:r>
              <a:rPr lang="en-US" sz="2100" dirty="0">
                <a:solidFill>
                  <a:schemeClr val="tx1"/>
                </a:solidFill>
              </a:rPr>
              <a:t>(Beck et al. 2023) and are managed same as affected individuals (DEXA to monitor bone density)</a:t>
            </a:r>
            <a:endParaRPr sz="2100" dirty="0">
              <a:solidFill>
                <a:schemeClr val="tx1"/>
              </a:solidFill>
            </a:endParaRPr>
          </a:p>
          <a:p>
            <a:pPr marL="914400" lvl="1" indent="-361950" algn="l" rtl="0">
              <a:lnSpc>
                <a:spcPct val="115000"/>
              </a:lnSpc>
              <a:spcBef>
                <a:spcPts val="0"/>
              </a:spcBef>
              <a:spcAft>
                <a:spcPts val="0"/>
              </a:spcAft>
              <a:buClr>
                <a:srgbClr val="404040"/>
              </a:buClr>
              <a:buSzPts val="2100"/>
              <a:buChar char="–"/>
            </a:pPr>
            <a:endParaRPr sz="2100" dirty="0">
              <a:solidFill>
                <a:srgbClr val="404040"/>
              </a:solidFill>
            </a:endParaRPr>
          </a:p>
          <a:p>
            <a:pPr marL="457200" lvl="0" indent="-361950" algn="l" rtl="0">
              <a:lnSpc>
                <a:spcPct val="115000"/>
              </a:lnSpc>
              <a:spcBef>
                <a:spcPts val="0"/>
              </a:spcBef>
              <a:spcAft>
                <a:spcPts val="0"/>
              </a:spcAft>
              <a:buSzPts val="2100"/>
              <a:buChar char="•"/>
            </a:pPr>
            <a:r>
              <a:rPr lang="en-US" sz="2100" dirty="0">
                <a:solidFill>
                  <a:schemeClr val="dk2"/>
                </a:solidFill>
              </a:rPr>
              <a:t>Ataxia Telangiectasia (ATM)</a:t>
            </a:r>
            <a:r>
              <a:rPr lang="en-US" sz="2100" dirty="0">
                <a:solidFill>
                  <a:srgbClr val="404040"/>
                </a:solidFill>
              </a:rPr>
              <a:t> </a:t>
            </a:r>
            <a:r>
              <a:rPr lang="en-US" sz="2100" dirty="0">
                <a:solidFill>
                  <a:schemeClr val="dk2"/>
                </a:solidFill>
              </a:rPr>
              <a:t>→ </a:t>
            </a:r>
            <a:r>
              <a:rPr lang="en-US" sz="2100" dirty="0">
                <a:solidFill>
                  <a:schemeClr val="tx2">
                    <a:lumMod val="25000"/>
                  </a:schemeClr>
                </a:solidFill>
              </a:rPr>
              <a:t>neurodegenerative disorder characterized by progressive ataxia, telangiectasias, increased risk of hematological cancer</a:t>
            </a:r>
            <a:endParaRPr sz="2100" dirty="0">
              <a:solidFill>
                <a:schemeClr val="tx2">
                  <a:lumMod val="25000"/>
                </a:schemeClr>
              </a:solidFill>
            </a:endParaRPr>
          </a:p>
          <a:p>
            <a:pPr marL="914400" lvl="1" indent="-361950" algn="l" rtl="0">
              <a:lnSpc>
                <a:spcPct val="115000"/>
              </a:lnSpc>
              <a:spcBef>
                <a:spcPts val="0"/>
              </a:spcBef>
              <a:spcAft>
                <a:spcPts val="0"/>
              </a:spcAft>
              <a:buClr>
                <a:srgbClr val="404040"/>
              </a:buClr>
              <a:buSzPts val="2100"/>
              <a:buChar char="–"/>
            </a:pPr>
            <a:r>
              <a:rPr lang="en-US" sz="2100" b="1" dirty="0">
                <a:solidFill>
                  <a:schemeClr val="tx1"/>
                </a:solidFill>
              </a:rPr>
              <a:t>Carriers have increased risk of breast, pancreatic, prostate cancer</a:t>
            </a:r>
            <a:r>
              <a:rPr lang="en-US" sz="2100" dirty="0">
                <a:solidFill>
                  <a:schemeClr val="tx1"/>
                </a:solidFill>
              </a:rPr>
              <a:t>; NCCN recommends breast MRIs for carriers in addition to routine breast screening</a:t>
            </a:r>
            <a:endParaRPr sz="2100" dirty="0">
              <a:solidFill>
                <a:schemeClr val="tx1"/>
              </a:solidFill>
            </a:endParaRPr>
          </a:p>
          <a:p>
            <a:pPr marL="914400" lvl="1" indent="-361950" algn="l" rtl="0">
              <a:lnSpc>
                <a:spcPct val="115000"/>
              </a:lnSpc>
              <a:spcBef>
                <a:spcPts val="0"/>
              </a:spcBef>
              <a:spcAft>
                <a:spcPts val="0"/>
              </a:spcAft>
              <a:buClr>
                <a:srgbClr val="404040"/>
              </a:buClr>
              <a:buSzPts val="2100"/>
              <a:buChar char="–"/>
            </a:pPr>
            <a:endParaRPr sz="2100" dirty="0">
              <a:solidFill>
                <a:srgbClr val="404040"/>
              </a:solidFill>
            </a:endParaRPr>
          </a:p>
          <a:p>
            <a:pPr marL="457200" lvl="0" indent="-361950" algn="l" rtl="0">
              <a:lnSpc>
                <a:spcPct val="115000"/>
              </a:lnSpc>
              <a:spcBef>
                <a:spcPts val="0"/>
              </a:spcBef>
              <a:spcAft>
                <a:spcPts val="0"/>
              </a:spcAft>
              <a:buSzPts val="2100"/>
              <a:buChar char="•"/>
            </a:pPr>
            <a:r>
              <a:rPr lang="en-US" sz="2100" dirty="0">
                <a:solidFill>
                  <a:schemeClr val="dk2"/>
                </a:solidFill>
              </a:rPr>
              <a:t>Gaucher disease (GBA)</a:t>
            </a:r>
            <a:r>
              <a:rPr lang="en-US" sz="2100" dirty="0">
                <a:solidFill>
                  <a:srgbClr val="404040"/>
                </a:solidFill>
              </a:rPr>
              <a:t> </a:t>
            </a:r>
            <a:r>
              <a:rPr lang="en-US" sz="2100" dirty="0">
                <a:solidFill>
                  <a:schemeClr val="dk2"/>
                </a:solidFill>
              </a:rPr>
              <a:t>→ </a:t>
            </a:r>
            <a:r>
              <a:rPr lang="en-US" sz="2100" dirty="0">
                <a:solidFill>
                  <a:schemeClr val="tx2">
                    <a:lumMod val="25000"/>
                  </a:schemeClr>
                </a:solidFill>
              </a:rPr>
              <a:t>lysosomal storage disease associated with bone &amp; lung disease, hepatosplenomegaly, abnormal coagulation, neurological, cardiac issues</a:t>
            </a:r>
            <a:endParaRPr sz="2100" dirty="0">
              <a:solidFill>
                <a:schemeClr val="tx2">
                  <a:lumMod val="25000"/>
                </a:schemeClr>
              </a:solidFill>
            </a:endParaRPr>
          </a:p>
          <a:p>
            <a:pPr marL="914400" lvl="1" indent="-361950" algn="l" rtl="0">
              <a:lnSpc>
                <a:spcPct val="115000"/>
              </a:lnSpc>
              <a:spcBef>
                <a:spcPts val="0"/>
              </a:spcBef>
              <a:spcAft>
                <a:spcPts val="0"/>
              </a:spcAft>
              <a:buClr>
                <a:srgbClr val="404040"/>
              </a:buClr>
              <a:buSzPts val="2100"/>
              <a:buChar char="–"/>
            </a:pPr>
            <a:r>
              <a:rPr lang="en-US" sz="2100" b="1" dirty="0">
                <a:solidFill>
                  <a:schemeClr val="tx1"/>
                </a:solidFill>
              </a:rPr>
              <a:t>Carriers have increased risk of Parkinson’s disease</a:t>
            </a:r>
            <a:endParaRPr sz="2100" b="1" dirty="0">
              <a:solidFill>
                <a:schemeClr val="tx1"/>
              </a:solidFill>
            </a:endParaRPr>
          </a:p>
        </p:txBody>
      </p:sp>
      <p:sp>
        <p:nvSpPr>
          <p:cNvPr id="100" name="Google Shape;100;g2af527f2594_1_385"/>
          <p:cNvSpPr txBox="1">
            <a:spLocks noGrp="1"/>
          </p:cNvSpPr>
          <p:nvPr>
            <p:ph type="title"/>
          </p:nvPr>
        </p:nvSpPr>
        <p:spPr>
          <a:xfrm>
            <a:off x="609599" y="761455"/>
            <a:ext cx="109728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BACKGROUND: Examples of carrier manifestations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af527f2594_1_391"/>
          <p:cNvSpPr txBox="1">
            <a:spLocks noGrp="1"/>
          </p:cNvSpPr>
          <p:nvPr>
            <p:ph type="body" idx="1"/>
          </p:nvPr>
        </p:nvSpPr>
        <p:spPr>
          <a:xfrm>
            <a:off x="609603" y="1561713"/>
            <a:ext cx="10972800" cy="4496100"/>
          </a:xfrm>
          <a:prstGeom prst="rect">
            <a:avLst/>
          </a:prstGeom>
        </p:spPr>
        <p:txBody>
          <a:bodyPr spcFirstLastPara="1" wrap="square" lIns="0" tIns="0" rIns="0" bIns="0" anchor="t" anchorCtr="0">
            <a:noAutofit/>
          </a:bodyPr>
          <a:lstStyle/>
          <a:p>
            <a:pPr marL="457200" lvl="0" indent="-381000" algn="l" rtl="0">
              <a:lnSpc>
                <a:spcPct val="115000"/>
              </a:lnSpc>
              <a:spcBef>
                <a:spcPts val="800"/>
              </a:spcBef>
              <a:spcAft>
                <a:spcPts val="0"/>
              </a:spcAft>
              <a:buSzPts val="2400"/>
              <a:buChar char="•"/>
            </a:pPr>
            <a:r>
              <a:rPr lang="en-US" sz="2400" dirty="0">
                <a:solidFill>
                  <a:schemeClr val="tx2">
                    <a:lumMod val="25000"/>
                  </a:schemeClr>
                </a:solidFill>
              </a:rPr>
              <a:t>Current management recommendations </a:t>
            </a:r>
            <a:endParaRPr sz="2400" dirty="0">
              <a:solidFill>
                <a:schemeClr val="tx2">
                  <a:lumMod val="25000"/>
                </a:schemeClr>
              </a:solidFill>
            </a:endParaRPr>
          </a:p>
          <a:p>
            <a:pPr marL="914400" lvl="1" indent="-368300" algn="l" rtl="0">
              <a:lnSpc>
                <a:spcPct val="115000"/>
              </a:lnSpc>
              <a:spcBef>
                <a:spcPts val="0"/>
              </a:spcBef>
              <a:spcAft>
                <a:spcPts val="0"/>
              </a:spcAft>
              <a:buSzPts val="2200"/>
              <a:buChar char="–"/>
            </a:pPr>
            <a:r>
              <a:rPr lang="en-US" dirty="0">
                <a:solidFill>
                  <a:schemeClr val="tx1"/>
                </a:solidFill>
              </a:rPr>
              <a:t>ACMG guidelines for X-linked MCs (Gregg et al. 2021)</a:t>
            </a:r>
            <a:endParaRPr dirty="0">
              <a:solidFill>
                <a:schemeClr val="tx1"/>
              </a:solidFill>
            </a:endParaRPr>
          </a:p>
          <a:p>
            <a:pPr lvl="2">
              <a:lnSpc>
                <a:spcPct val="115000"/>
              </a:lnSpc>
              <a:spcBef>
                <a:spcPts val="0"/>
              </a:spcBef>
            </a:pPr>
            <a:r>
              <a:rPr lang="en-US" dirty="0">
                <a:solidFill>
                  <a:schemeClr val="tx1"/>
                </a:solidFill>
              </a:rPr>
              <a:t>States MC risk for AR conditions is “rare”</a:t>
            </a:r>
          </a:p>
          <a:p>
            <a:pPr lvl="1">
              <a:lnSpc>
                <a:spcPct val="115000"/>
              </a:lnSpc>
              <a:spcBef>
                <a:spcPts val="0"/>
              </a:spcBef>
            </a:pPr>
            <a:r>
              <a:rPr lang="en-US" dirty="0">
                <a:solidFill>
                  <a:schemeClr val="tx1"/>
                </a:solidFill>
              </a:rPr>
              <a:t>ASRM guidelines for gamete donation (2024)</a:t>
            </a:r>
          </a:p>
          <a:p>
            <a:pPr lvl="2">
              <a:lnSpc>
                <a:spcPct val="115000"/>
              </a:lnSpc>
              <a:spcBef>
                <a:spcPts val="0"/>
              </a:spcBef>
            </a:pPr>
            <a:r>
              <a:rPr lang="en-US" dirty="0">
                <a:solidFill>
                  <a:schemeClr val="tx1"/>
                </a:solidFill>
              </a:rPr>
              <a:t>“Donors who are carriers for recessive conditions that confer significant health risks to carriers should be considered on a case-by-case basis”</a:t>
            </a:r>
            <a:br>
              <a:rPr lang="en-US" dirty="0">
                <a:solidFill>
                  <a:schemeClr val="tx1"/>
                </a:solidFill>
              </a:rPr>
            </a:br>
            <a:endParaRPr dirty="0">
              <a:solidFill>
                <a:schemeClr val="tx1"/>
              </a:solidFill>
            </a:endParaRPr>
          </a:p>
          <a:p>
            <a:pPr marL="457200" lvl="0" indent="-381000" algn="l" rtl="0">
              <a:lnSpc>
                <a:spcPct val="115000"/>
              </a:lnSpc>
              <a:spcBef>
                <a:spcPts val="0"/>
              </a:spcBef>
              <a:spcAft>
                <a:spcPts val="0"/>
              </a:spcAft>
              <a:buSzPts val="2400"/>
              <a:buChar char="•"/>
            </a:pPr>
            <a:r>
              <a:rPr lang="en-US" sz="2400" dirty="0">
                <a:solidFill>
                  <a:schemeClr val="tx2">
                    <a:lumMod val="25000"/>
                  </a:schemeClr>
                </a:solidFill>
              </a:rPr>
              <a:t>Frequency of MC risk depends on # genes tested and current knowledge</a:t>
            </a:r>
            <a:endParaRPr sz="2400" dirty="0">
              <a:solidFill>
                <a:schemeClr val="tx2">
                  <a:lumMod val="25000"/>
                </a:schemeClr>
              </a:solidFill>
            </a:endParaRPr>
          </a:p>
          <a:p>
            <a:pPr lvl="1" indent="-368300">
              <a:lnSpc>
                <a:spcPct val="115000"/>
              </a:lnSpc>
              <a:spcBef>
                <a:spcPts val="0"/>
              </a:spcBef>
              <a:buSzPts val="2200"/>
            </a:pPr>
            <a:r>
              <a:rPr lang="en-US" dirty="0">
                <a:solidFill>
                  <a:schemeClr val="tx1"/>
                </a:solidFill>
              </a:rPr>
              <a:t>2016 (Wong et al): 108 genes, targeted genotyping (TG) </a:t>
            </a:r>
            <a:r>
              <a:rPr lang="en-US" dirty="0">
                <a:solidFill>
                  <a:schemeClr val="tx1"/>
                </a:solidFill>
                <a:sym typeface="Wingdings" pitchFamily="2" charset="2"/>
              </a:rPr>
              <a:t> </a:t>
            </a:r>
            <a:r>
              <a:rPr lang="en-US" dirty="0">
                <a:solidFill>
                  <a:schemeClr val="tx1"/>
                </a:solidFill>
              </a:rPr>
              <a:t>6.2%</a:t>
            </a:r>
          </a:p>
          <a:p>
            <a:pPr lvl="1" indent="-368300">
              <a:lnSpc>
                <a:spcPct val="115000"/>
              </a:lnSpc>
              <a:spcBef>
                <a:spcPts val="0"/>
              </a:spcBef>
              <a:buSzPts val="2200"/>
            </a:pPr>
            <a:r>
              <a:rPr lang="en-US" dirty="0">
                <a:solidFill>
                  <a:schemeClr val="tx1"/>
                </a:solidFill>
              </a:rPr>
              <a:t>2023 (Clevenger et al): 90-525 genes, TG or sequencing </a:t>
            </a:r>
            <a:r>
              <a:rPr lang="en-US" dirty="0">
                <a:solidFill>
                  <a:schemeClr val="tx1"/>
                </a:solidFill>
                <a:sym typeface="Wingdings" pitchFamily="2" charset="2"/>
              </a:rPr>
              <a:t> 9.3%</a:t>
            </a:r>
            <a:endParaRPr lang="en-US" dirty="0">
              <a:solidFill>
                <a:schemeClr val="tx1"/>
              </a:solidFill>
            </a:endParaRPr>
          </a:p>
        </p:txBody>
      </p:sp>
      <p:sp>
        <p:nvSpPr>
          <p:cNvPr id="107" name="Google Shape;107;g2af527f2594_1_391"/>
          <p:cNvSpPr txBox="1">
            <a:spLocks noGrp="1"/>
          </p:cNvSpPr>
          <p:nvPr>
            <p:ph type="title"/>
          </p:nvPr>
        </p:nvSpPr>
        <p:spPr>
          <a:xfrm>
            <a:off x="609599" y="761455"/>
            <a:ext cx="109728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BACKGROUND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7"/>
          <p:cNvSpPr txBox="1">
            <a:spLocks noGrp="1"/>
          </p:cNvSpPr>
          <p:nvPr>
            <p:ph type="title"/>
          </p:nvPr>
        </p:nvSpPr>
        <p:spPr>
          <a:xfrm>
            <a:off x="609600" y="5768441"/>
            <a:ext cx="10972800" cy="31393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000"/>
              <a:buFont typeface="Arial"/>
              <a:buNone/>
            </a:pPr>
            <a:r>
              <a:rPr lang="en-US" sz="4000"/>
              <a:t>OBJECTIVE</a:t>
            </a:r>
            <a:endParaRPr/>
          </a:p>
        </p:txBody>
      </p:sp>
      <p:pic>
        <p:nvPicPr>
          <p:cNvPr id="113" name="Google Shape;113;p7"/>
          <p:cNvPicPr preferRelativeResize="0">
            <a:picLocks noGrp="1"/>
          </p:cNvPicPr>
          <p:nvPr>
            <p:ph type="pic" idx="2"/>
          </p:nvPr>
        </p:nvPicPr>
        <p:blipFill rotWithShape="1">
          <a:blip r:embed="rId3">
            <a:alphaModFix/>
          </a:blip>
          <a:srcRect t="568" b="568"/>
          <a:stretch/>
        </p:blipFill>
        <p:spPr>
          <a:xfrm>
            <a:off x="2119" y="3"/>
            <a:ext cx="12189883" cy="5072879"/>
          </a:xfrm>
          <a:prstGeom prst="rect">
            <a:avLst/>
          </a:prstGeom>
          <a:solidFill>
            <a:srgbClr val="6F6F67"/>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title"/>
          </p:nvPr>
        </p:nvSpPr>
        <p:spPr>
          <a:xfrm>
            <a:off x="609599" y="761455"/>
            <a:ext cx="10972800" cy="31393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000"/>
              <a:buFont typeface="Arial"/>
              <a:buNone/>
            </a:pPr>
            <a:r>
              <a:rPr lang="en-US" dirty="0"/>
              <a:t>OBJECTIVE</a:t>
            </a:r>
            <a:endParaRPr sz="3000" dirty="0"/>
          </a:p>
        </p:txBody>
      </p:sp>
      <p:sp>
        <p:nvSpPr>
          <p:cNvPr id="120" name="Google Shape;120;p8"/>
          <p:cNvSpPr/>
          <p:nvPr/>
        </p:nvSpPr>
        <p:spPr>
          <a:xfrm>
            <a:off x="2292568" y="2228200"/>
            <a:ext cx="7606861" cy="24016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lvl="0" indent="0" algn="ctr" rtl="0">
              <a:lnSpc>
                <a:spcPct val="115000"/>
              </a:lnSpc>
              <a:buNone/>
            </a:pPr>
            <a:r>
              <a:rPr lang="en-US" sz="2600" dirty="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What is the frequency </a:t>
            </a:r>
            <a:r>
              <a:rPr lang="en-US" sz="2600" dirty="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and </a:t>
            </a:r>
            <a:r>
              <a:rPr lang="en-US" sz="2600" dirty="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scope </a:t>
            </a:r>
            <a:r>
              <a:rPr lang="en-US" sz="2600" dirty="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of </a:t>
            </a:r>
            <a:r>
              <a:rPr lang="en-US" sz="2600" dirty="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MC risk among patients </a:t>
            </a:r>
            <a:r>
              <a:rPr lang="en-US" sz="2600" dirty="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undergoing a large CS panel in a preconception fertility center setting?</a:t>
            </a:r>
            <a:endParaRPr sz="2600" dirty="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609600" y="5768441"/>
            <a:ext cx="10972800" cy="31393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000"/>
              <a:buFont typeface="Arial"/>
              <a:buNone/>
            </a:pPr>
            <a:r>
              <a:rPr lang="en-US" sz="4000"/>
              <a:t>MATERIALS &amp; METHODS</a:t>
            </a:r>
            <a:endParaRPr/>
          </a:p>
        </p:txBody>
      </p:sp>
      <p:pic>
        <p:nvPicPr>
          <p:cNvPr id="126" name="Google Shape;126;p9"/>
          <p:cNvPicPr preferRelativeResize="0">
            <a:picLocks noGrp="1"/>
          </p:cNvPicPr>
          <p:nvPr>
            <p:ph type="pic" idx="2"/>
          </p:nvPr>
        </p:nvPicPr>
        <p:blipFill rotWithShape="1">
          <a:blip r:embed="rId3">
            <a:alphaModFix/>
          </a:blip>
          <a:srcRect t="568" b="568"/>
          <a:stretch/>
        </p:blipFill>
        <p:spPr>
          <a:xfrm>
            <a:off x="2119" y="3"/>
            <a:ext cx="12189883" cy="5072879"/>
          </a:xfrm>
          <a:prstGeom prst="rect">
            <a:avLst/>
          </a:prstGeom>
          <a:solidFill>
            <a:srgbClr val="6F6F67"/>
          </a:solidFill>
          <a:ln>
            <a:noFill/>
          </a:ln>
        </p:spPr>
      </p:pic>
    </p:spTree>
  </p:cSld>
  <p:clrMapOvr>
    <a:masterClrMapping/>
  </p:clrMapOvr>
</p:sld>
</file>

<file path=ppt/theme/theme1.xml><?xml version="1.0" encoding="utf-8"?>
<a:theme xmlns:a="http://schemas.openxmlformats.org/drawingml/2006/main" name="NYU Langone Health Theme 1 White Cover White Interior">
  <a:themeElements>
    <a:clrScheme name="NYU Langone Vibrant Office Colors">
      <a:dk1>
        <a:srgbClr val="53565A"/>
      </a:dk1>
      <a:lt1>
        <a:srgbClr val="FFFFFF"/>
      </a:lt1>
      <a:dk2>
        <a:srgbClr val="580F8B"/>
      </a:dk2>
      <a:lt2>
        <a:srgbClr val="D9D9D6"/>
      </a:lt2>
      <a:accent1>
        <a:srgbClr val="580F8B"/>
      </a:accent1>
      <a:accent2>
        <a:srgbClr val="E0A526"/>
      </a:accent2>
      <a:accent3>
        <a:srgbClr val="489FDF"/>
      </a:accent3>
      <a:accent4>
        <a:srgbClr val="E5554F"/>
      </a:accent4>
      <a:accent5>
        <a:srgbClr val="40C1AC"/>
      </a:accent5>
      <a:accent6>
        <a:srgbClr val="9BB8D3"/>
      </a:accent6>
      <a:hlink>
        <a:srgbClr val="0000FF"/>
      </a:hlink>
      <a:folHlink>
        <a:srgbClr val="00EB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YU Langone Health Theme 1 White Cover White Interior">
  <a:themeElements>
    <a:clrScheme name="NYU Langone Vibrant Office Colors">
      <a:dk1>
        <a:srgbClr val="53565A"/>
      </a:dk1>
      <a:lt1>
        <a:srgbClr val="FFFFFF"/>
      </a:lt1>
      <a:dk2>
        <a:srgbClr val="580F8B"/>
      </a:dk2>
      <a:lt2>
        <a:srgbClr val="D9D9D6"/>
      </a:lt2>
      <a:accent1>
        <a:srgbClr val="580F8B"/>
      </a:accent1>
      <a:accent2>
        <a:srgbClr val="E0A526"/>
      </a:accent2>
      <a:accent3>
        <a:srgbClr val="489FDF"/>
      </a:accent3>
      <a:accent4>
        <a:srgbClr val="E5554F"/>
      </a:accent4>
      <a:accent5>
        <a:srgbClr val="40C1AC"/>
      </a:accent5>
      <a:accent6>
        <a:srgbClr val="9BB8D3"/>
      </a:accent6>
      <a:hlink>
        <a:srgbClr val="0000FF"/>
      </a:hlink>
      <a:folHlink>
        <a:srgbClr val="00EBFF"/>
      </a:folHlink>
    </a:clrScheme>
    <a:fontScheme name="NYU Langone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7" id="{DFD79AEB-F78C-0A4B-9F28-EEEB72C9BF05}" vid="{4F9586D2-E4A2-F844-A1A6-4421154470BE}"/>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2412</Words>
  <Application>Microsoft Office PowerPoint</Application>
  <PresentationFormat>Widescreen</PresentationFormat>
  <Paragraphs>222</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Arial Bold</vt:lpstr>
      <vt:lpstr>Calibri</vt:lpstr>
      <vt:lpstr>System Font Regular</vt:lpstr>
      <vt:lpstr>Wingdings</vt:lpstr>
      <vt:lpstr>NYU Langone Health Theme 1 White Cover White Interior</vt:lpstr>
      <vt:lpstr>1_NYU Langone Health Theme 1 White Cover White Interior</vt:lpstr>
      <vt:lpstr>PowerPoint Presentation</vt:lpstr>
      <vt:lpstr>Disclosures</vt:lpstr>
      <vt:lpstr>BACKGROUND</vt:lpstr>
      <vt:lpstr>BACKGROUND</vt:lpstr>
      <vt:lpstr>BACKGROUND: Examples of carrier manifestations</vt:lpstr>
      <vt:lpstr>BACKGROUND</vt:lpstr>
      <vt:lpstr>OBJECTIVE</vt:lpstr>
      <vt:lpstr>OBJECTIVE</vt:lpstr>
      <vt:lpstr>MATERIALS &amp; METHODS</vt:lpstr>
      <vt:lpstr>PowerPoint Presentation</vt:lpstr>
      <vt:lpstr>PowerPoint Presentation</vt:lpstr>
      <vt:lpstr>RESULTS</vt:lpstr>
      <vt:lpstr>RESULTS</vt:lpstr>
      <vt:lpstr>RESULTS</vt:lpstr>
      <vt:lpstr>RESULTS</vt:lpstr>
      <vt:lpstr>RESULTS</vt:lpstr>
      <vt:lpstr>RESULTS</vt:lpstr>
      <vt:lpstr>DISCUSSION</vt:lpstr>
      <vt:lpstr>DISCUSSION</vt:lpstr>
      <vt:lpstr>STRENGTHS &amp; LIMITATIONS</vt:lpstr>
      <vt:lpstr>STRENGTHS</vt:lpstr>
      <vt:lpstr>PowerPoint Presentation</vt:lpstr>
      <vt:lpstr>CONCLUSIONS</vt:lpstr>
      <vt:lpstr>CONCLUSIONS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 Besser</dc:creator>
  <cp:lastModifiedBy>Patterson, Emily</cp:lastModifiedBy>
  <cp:revision>292</cp:revision>
  <dcterms:created xsi:type="dcterms:W3CDTF">2017-09-22T02:33:45Z</dcterms:created>
  <dcterms:modified xsi:type="dcterms:W3CDTF">2025-03-03T18:37:33Z</dcterms:modified>
</cp:coreProperties>
</file>