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93486" r:id="rId4"/>
    <p:sldMasterId id="2147493536" r:id="rId5"/>
    <p:sldMasterId id="2147493548" r:id="rId6"/>
  </p:sldMasterIdLst>
  <p:notesMasterIdLst>
    <p:notesMasterId r:id="rId46"/>
  </p:notesMasterIdLst>
  <p:handoutMasterIdLst>
    <p:handoutMasterId r:id="rId47"/>
  </p:handoutMasterIdLst>
  <p:sldIdLst>
    <p:sldId id="256" r:id="rId7"/>
    <p:sldId id="265" r:id="rId8"/>
    <p:sldId id="432" r:id="rId9"/>
    <p:sldId id="535" r:id="rId10"/>
    <p:sldId id="570" r:id="rId11"/>
    <p:sldId id="519" r:id="rId12"/>
    <p:sldId id="532" r:id="rId13"/>
    <p:sldId id="272" r:id="rId14"/>
    <p:sldId id="288" r:id="rId15"/>
    <p:sldId id="534" r:id="rId16"/>
    <p:sldId id="569" r:id="rId17"/>
    <p:sldId id="533" r:id="rId18"/>
    <p:sldId id="536" r:id="rId19"/>
    <p:sldId id="305" r:id="rId20"/>
    <p:sldId id="546" r:id="rId21"/>
    <p:sldId id="538" r:id="rId22"/>
    <p:sldId id="560" r:id="rId23"/>
    <p:sldId id="544" r:id="rId24"/>
    <p:sldId id="540" r:id="rId25"/>
    <p:sldId id="542" r:id="rId26"/>
    <p:sldId id="553" r:id="rId27"/>
    <p:sldId id="543" r:id="rId28"/>
    <p:sldId id="548" r:id="rId29"/>
    <p:sldId id="550" r:id="rId30"/>
    <p:sldId id="566" r:id="rId31"/>
    <p:sldId id="558" r:id="rId32"/>
    <p:sldId id="554" r:id="rId33"/>
    <p:sldId id="549" r:id="rId34"/>
    <p:sldId id="552" r:id="rId35"/>
    <p:sldId id="565" r:id="rId36"/>
    <p:sldId id="564" r:id="rId37"/>
    <p:sldId id="563" r:id="rId38"/>
    <p:sldId id="556" r:id="rId39"/>
    <p:sldId id="555" r:id="rId40"/>
    <p:sldId id="547" r:id="rId41"/>
    <p:sldId id="557" r:id="rId42"/>
    <p:sldId id="561" r:id="rId43"/>
    <p:sldId id="559" r:id="rId44"/>
    <p:sldId id="283" r:id="rId45"/>
  </p:sldIdLst>
  <p:sldSz cx="10160000" cy="5715000"/>
  <p:notesSz cx="6858000" cy="9144000"/>
  <p:embeddedFontLst>
    <p:embeddedFont>
      <p:font typeface="Franklin Gothic Book" panose="020B0503020102020204" pitchFamily="34" charset="0"/>
      <p:regular r:id="rId48"/>
      <p:italic r:id="rId49"/>
    </p:embeddedFont>
    <p:embeddedFont>
      <p:font typeface="Goudy Old Style" panose="02020502050305020303" pitchFamily="18" charset="77"/>
      <p:regular r:id="rId50"/>
      <p:bold r:id="rId51"/>
      <p:italic r:id="rId52"/>
    </p:embeddedFont>
    <p:embeddedFont>
      <p:font typeface="Merriweather" pitchFamily="2" charset="77"/>
      <p:regular r:id="rId53"/>
      <p:bold r:id="rId54"/>
      <p:italic r:id="rId55"/>
      <p:boldItalic r:id="rId56"/>
    </p:embeddedFont>
    <p:embeddedFont>
      <p:font typeface="Neutraface 2 Display Light" panose="02000600030000020004"/>
      <p:regular r:id="rId57"/>
    </p:embeddedFont>
    <p:embeddedFont>
      <p:font typeface="Neutraface 2 Display Medium" panose="02000600030000020004"/>
      <p:regular r:id="rId58"/>
      <p:bold r:id="rId59"/>
    </p:embeddedFont>
    <p:embeddedFont>
      <p:font typeface="Source Sans Pro" panose="020B0503030403020204" pitchFamily="34" charset="0"/>
      <p:regular r:id="rId60"/>
      <p:bold r:id="rId61"/>
      <p:italic r:id="rId62"/>
      <p:boldItalic r:id="rId63"/>
    </p:embeddedFont>
    <p:embeddedFont>
      <p:font typeface="Univers Light" panose="020B0403020202020204" pitchFamily="34" charset="0"/>
      <p:regular r:id="rId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DC"/>
    <a:srgbClr val="000000"/>
    <a:srgbClr val="8C1516"/>
    <a:srgbClr val="8C1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71" autoAdjust="0"/>
    <p:restoredTop sz="66255"/>
  </p:normalViewPr>
  <p:slideViewPr>
    <p:cSldViewPr snapToGrid="0" snapToObjects="1">
      <p:cViewPr varScale="1">
        <p:scale>
          <a:sx n="98" d="100"/>
          <a:sy n="98" d="100"/>
        </p:scale>
        <p:origin x="2472" y="176"/>
      </p:cViewPr>
      <p:guideLst>
        <p:guide orient="horz" pos="1800"/>
        <p:guide pos="3200"/>
      </p:guideLst>
    </p:cSldViewPr>
  </p:slideViewPr>
  <p:notesTextViewPr>
    <p:cViewPr>
      <p:scale>
        <a:sx n="75" d="100"/>
        <a:sy n="75" d="100"/>
      </p:scale>
      <p:origin x="0" y="0"/>
    </p:cViewPr>
  </p:notesTextViewPr>
  <p:sorterViewPr>
    <p:cViewPr>
      <p:scale>
        <a:sx n="149" d="100"/>
        <a:sy n="149" d="100"/>
      </p:scale>
      <p:origin x="0" y="0"/>
    </p:cViewPr>
  </p:sorterViewPr>
  <p:notesViewPr>
    <p:cSldViewPr snapToGrid="0" snapToObjects="1">
      <p:cViewPr>
        <p:scale>
          <a:sx n="75" d="100"/>
          <a:sy n="75" d="100"/>
        </p:scale>
        <p:origin x="3234" y="4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4.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8" Type="http://schemas.openxmlformats.org/officeDocument/2006/relationships/slide" Target="slides/slide2.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Users/estherchung/Downloads/SEFS_Cost_090324-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50" normalizeH="0" baseline="0">
                <a:solidFill>
                  <a:schemeClr val="bg1"/>
                </a:solidFill>
                <a:latin typeface="Times New Roman" panose="02020603050405020304" pitchFamily="18" charset="0"/>
                <a:ea typeface="+mj-ea"/>
                <a:cs typeface="Times New Roman" panose="02020603050405020304" pitchFamily="18" charset="0"/>
              </a:defRPr>
            </a:pPr>
            <a:r>
              <a:rPr lang="en-US" b="1" dirty="0">
                <a:solidFill>
                  <a:schemeClr val="bg1"/>
                </a:solidFill>
                <a:latin typeface="Times New Roman" panose="02020603050405020304" pitchFamily="18" charset="0"/>
                <a:cs typeface="Times New Roman" panose="02020603050405020304" pitchFamily="18" charset="0"/>
              </a:rPr>
              <a:t># of MII Oocytes Retrieved</a:t>
            </a:r>
            <a:r>
              <a:rPr lang="en-US" b="1" baseline="0" dirty="0">
                <a:solidFill>
                  <a:schemeClr val="bg1"/>
                </a:solidFill>
                <a:latin typeface="Times New Roman" panose="02020603050405020304" pitchFamily="18" charset="0"/>
                <a:cs typeface="Times New Roman" panose="02020603050405020304" pitchFamily="18" charset="0"/>
              </a:rPr>
              <a:t> &amp; at What Cost?</a:t>
            </a:r>
            <a:endParaRPr lang="en-US" b="1" dirty="0">
              <a:solidFill>
                <a:schemeClr val="bg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128" b="1" i="0" u="none" strike="noStrike" kern="1200" cap="none" spc="50" normalizeH="0" baseline="0">
              <a:solidFill>
                <a:schemeClr val="bg1"/>
              </a:solidFill>
              <a:latin typeface="Times New Roman" panose="02020603050405020304" pitchFamily="18" charset="0"/>
              <a:ea typeface="+mj-ea"/>
              <a:cs typeface="Times New Roman" panose="02020603050405020304" pitchFamily="18" charset="0"/>
            </a:defRPr>
          </a:pPr>
          <a:endParaRPr lang="en-US"/>
        </a:p>
      </c:txPr>
    </c:title>
    <c:autoTitleDeleted val="0"/>
    <c:plotArea>
      <c:layout/>
      <c:scatterChart>
        <c:scatterStyle val="lineMarker"/>
        <c:varyColors val="0"/>
        <c:ser>
          <c:idx val="0"/>
          <c:order val="0"/>
          <c:tx>
            <c:v>Cardinal</c:v>
          </c:tx>
          <c:spPr>
            <a:ln w="25400" cap="rnd">
              <a:noFill/>
              <a:round/>
            </a:ln>
            <a:effectLst/>
          </c:spPr>
          <c:marker>
            <c:symbol val="circle"/>
            <c:size val="6"/>
            <c:spPr>
              <a:solidFill>
                <a:srgbClr val="FFFF00"/>
              </a:solidFill>
              <a:ln w="38100">
                <a:solidFill>
                  <a:schemeClr val="accent2">
                    <a:lumMod val="40000"/>
                    <a:lumOff val="60000"/>
                    <a:alpha val="60000"/>
                  </a:schemeClr>
                </a:solidFill>
              </a:ln>
              <a:effectLst/>
            </c:spPr>
          </c:marker>
          <c:xVal>
            <c:numRef>
              <c:f>MII!$G$3:$G$57</c:f>
              <c:numCache>
                <c:formatCode>#,##0.00</c:formatCode>
                <c:ptCount val="55"/>
                <c:pt idx="0" formatCode="General">
                  <c:v>22603</c:v>
                </c:pt>
                <c:pt idx="1">
                  <c:v>18965</c:v>
                </c:pt>
                <c:pt idx="2" formatCode="General">
                  <c:v>18405</c:v>
                </c:pt>
                <c:pt idx="3" formatCode="General">
                  <c:v>19736</c:v>
                </c:pt>
                <c:pt idx="4" formatCode="General">
                  <c:v>18965</c:v>
                </c:pt>
                <c:pt idx="5" formatCode="General">
                  <c:v>20761</c:v>
                </c:pt>
                <c:pt idx="6" formatCode="General">
                  <c:v>20633</c:v>
                </c:pt>
                <c:pt idx="7" formatCode="General">
                  <c:v>19905</c:v>
                </c:pt>
                <c:pt idx="8">
                  <c:v>19523.5</c:v>
                </c:pt>
                <c:pt idx="9" formatCode="General">
                  <c:v>19373</c:v>
                </c:pt>
                <c:pt idx="10" formatCode="#,##0">
                  <c:v>20576</c:v>
                </c:pt>
                <c:pt idx="11" formatCode="General">
                  <c:v>19373</c:v>
                </c:pt>
                <c:pt idx="12" formatCode="General">
                  <c:v>18533</c:v>
                </c:pt>
                <c:pt idx="13" formatCode="General">
                  <c:v>20322</c:v>
                </c:pt>
                <c:pt idx="14" formatCode="General">
                  <c:v>19373</c:v>
                </c:pt>
                <c:pt idx="15" formatCode="General">
                  <c:v>21596</c:v>
                </c:pt>
                <c:pt idx="16" formatCode="General">
                  <c:v>19833</c:v>
                </c:pt>
                <c:pt idx="17" formatCode="General">
                  <c:v>20704</c:v>
                </c:pt>
                <c:pt idx="18" formatCode="General">
                  <c:v>20322</c:v>
                </c:pt>
                <c:pt idx="19" formatCode="General">
                  <c:v>19905.5</c:v>
                </c:pt>
                <c:pt idx="20" formatCode="General">
                  <c:v>19812</c:v>
                </c:pt>
                <c:pt idx="21" formatCode="General">
                  <c:v>19373</c:v>
                </c:pt>
                <c:pt idx="22" formatCode="General">
                  <c:v>19482</c:v>
                </c:pt>
                <c:pt idx="23" formatCode="General">
                  <c:v>20267</c:v>
                </c:pt>
                <c:pt idx="24" formatCode="General">
                  <c:v>20196</c:v>
                </c:pt>
                <c:pt idx="25" formatCode="#,##0">
                  <c:v>19373</c:v>
                </c:pt>
                <c:pt idx="26" formatCode="General">
                  <c:v>19395</c:v>
                </c:pt>
                <c:pt idx="27" formatCode="General">
                  <c:v>23211.5</c:v>
                </c:pt>
                <c:pt idx="28" formatCode="General">
                  <c:v>21145</c:v>
                </c:pt>
                <c:pt idx="29" formatCode="General">
                  <c:v>19395</c:v>
                </c:pt>
                <c:pt idx="30" formatCode="General">
                  <c:v>23608</c:v>
                </c:pt>
                <c:pt idx="31" formatCode="General">
                  <c:v>19395.5</c:v>
                </c:pt>
                <c:pt idx="32" formatCode="General">
                  <c:v>18533</c:v>
                </c:pt>
                <c:pt idx="33" formatCode="General">
                  <c:v>19373</c:v>
                </c:pt>
                <c:pt idx="34" formatCode="General">
                  <c:v>19373</c:v>
                </c:pt>
                <c:pt idx="35" formatCode="General">
                  <c:v>19373</c:v>
                </c:pt>
                <c:pt idx="36" formatCode="General">
                  <c:v>19354</c:v>
                </c:pt>
                <c:pt idx="37" formatCode="General">
                  <c:v>19373</c:v>
                </c:pt>
                <c:pt idx="38" formatCode="General">
                  <c:v>19373</c:v>
                </c:pt>
                <c:pt idx="39" formatCode="General">
                  <c:v>20953</c:v>
                </c:pt>
                <c:pt idx="40">
                  <c:v>19933</c:v>
                </c:pt>
                <c:pt idx="41" formatCode="General">
                  <c:v>19496</c:v>
                </c:pt>
                <c:pt idx="42" formatCode="General">
                  <c:v>21591</c:v>
                </c:pt>
                <c:pt idx="43" formatCode="General">
                  <c:v>18528</c:v>
                </c:pt>
                <c:pt idx="44" formatCode="General">
                  <c:v>20576</c:v>
                </c:pt>
                <c:pt idx="45">
                  <c:v>19373</c:v>
                </c:pt>
                <c:pt idx="46" formatCode="General">
                  <c:v>20761</c:v>
                </c:pt>
                <c:pt idx="47" formatCode="General">
                  <c:v>19373</c:v>
                </c:pt>
                <c:pt idx="48" formatCode="General">
                  <c:v>19501</c:v>
                </c:pt>
                <c:pt idx="49" formatCode="General">
                  <c:v>18972</c:v>
                </c:pt>
                <c:pt idx="50" formatCode="General">
                  <c:v>19812</c:v>
                </c:pt>
                <c:pt idx="51" formatCode="&quot;$&quot;#,##0.00_);[Red]\(&quot;$&quot;#,##0.00\)">
                  <c:v>21086</c:v>
                </c:pt>
                <c:pt idx="52" formatCode="General">
                  <c:v>18533</c:v>
                </c:pt>
                <c:pt idx="53" formatCode="General">
                  <c:v>19812</c:v>
                </c:pt>
                <c:pt idx="54" formatCode="General">
                  <c:v>20443</c:v>
                </c:pt>
              </c:numCache>
            </c:numRef>
          </c:xVal>
          <c:yVal>
            <c:numRef>
              <c:f>MII!$E$3:$E$57</c:f>
              <c:numCache>
                <c:formatCode>General</c:formatCode>
                <c:ptCount val="55"/>
                <c:pt idx="0">
                  <c:v>10</c:v>
                </c:pt>
                <c:pt idx="1">
                  <c:v>6</c:v>
                </c:pt>
                <c:pt idx="2">
                  <c:v>14</c:v>
                </c:pt>
                <c:pt idx="3">
                  <c:v>13</c:v>
                </c:pt>
                <c:pt idx="4">
                  <c:v>7</c:v>
                </c:pt>
                <c:pt idx="5">
                  <c:v>29</c:v>
                </c:pt>
                <c:pt idx="6">
                  <c:v>14</c:v>
                </c:pt>
                <c:pt idx="7">
                  <c:v>5</c:v>
                </c:pt>
                <c:pt idx="8">
                  <c:v>7</c:v>
                </c:pt>
                <c:pt idx="9">
                  <c:v>33</c:v>
                </c:pt>
                <c:pt idx="10">
                  <c:v>14</c:v>
                </c:pt>
                <c:pt idx="11">
                  <c:v>13</c:v>
                </c:pt>
                <c:pt idx="12">
                  <c:v>17</c:v>
                </c:pt>
                <c:pt idx="13">
                  <c:v>5</c:v>
                </c:pt>
                <c:pt idx="14">
                  <c:v>25</c:v>
                </c:pt>
                <c:pt idx="15">
                  <c:v>7</c:v>
                </c:pt>
                <c:pt idx="16">
                  <c:v>15</c:v>
                </c:pt>
                <c:pt idx="17">
                  <c:v>15</c:v>
                </c:pt>
                <c:pt idx="18">
                  <c:v>1</c:v>
                </c:pt>
                <c:pt idx="19">
                  <c:v>10</c:v>
                </c:pt>
                <c:pt idx="20">
                  <c:v>20</c:v>
                </c:pt>
                <c:pt idx="21">
                  <c:v>7</c:v>
                </c:pt>
                <c:pt idx="22">
                  <c:v>24</c:v>
                </c:pt>
                <c:pt idx="23">
                  <c:v>13</c:v>
                </c:pt>
                <c:pt idx="24">
                  <c:v>13</c:v>
                </c:pt>
                <c:pt idx="25">
                  <c:v>16</c:v>
                </c:pt>
                <c:pt idx="26">
                  <c:v>5</c:v>
                </c:pt>
                <c:pt idx="27">
                  <c:v>2</c:v>
                </c:pt>
                <c:pt idx="28">
                  <c:v>4</c:v>
                </c:pt>
                <c:pt idx="29">
                  <c:v>11</c:v>
                </c:pt>
                <c:pt idx="30">
                  <c:v>11</c:v>
                </c:pt>
                <c:pt idx="31">
                  <c:v>6</c:v>
                </c:pt>
                <c:pt idx="32">
                  <c:v>13</c:v>
                </c:pt>
                <c:pt idx="33">
                  <c:v>8</c:v>
                </c:pt>
                <c:pt idx="34">
                  <c:v>8</c:v>
                </c:pt>
                <c:pt idx="35">
                  <c:v>6</c:v>
                </c:pt>
                <c:pt idx="36">
                  <c:v>21</c:v>
                </c:pt>
                <c:pt idx="37">
                  <c:v>11</c:v>
                </c:pt>
                <c:pt idx="38">
                  <c:v>5</c:v>
                </c:pt>
                <c:pt idx="39">
                  <c:v>15</c:v>
                </c:pt>
                <c:pt idx="40">
                  <c:v>16</c:v>
                </c:pt>
                <c:pt idx="41">
                  <c:v>7</c:v>
                </c:pt>
                <c:pt idx="42">
                  <c:v>8</c:v>
                </c:pt>
                <c:pt idx="43">
                  <c:v>13</c:v>
                </c:pt>
                <c:pt idx="44">
                  <c:v>7</c:v>
                </c:pt>
                <c:pt idx="45">
                  <c:v>19</c:v>
                </c:pt>
                <c:pt idx="46">
                  <c:v>10</c:v>
                </c:pt>
                <c:pt idx="47">
                  <c:v>6</c:v>
                </c:pt>
                <c:pt idx="48">
                  <c:v>15</c:v>
                </c:pt>
                <c:pt idx="49">
                  <c:v>32</c:v>
                </c:pt>
                <c:pt idx="50">
                  <c:v>9</c:v>
                </c:pt>
                <c:pt idx="51">
                  <c:v>7</c:v>
                </c:pt>
                <c:pt idx="52">
                  <c:v>18</c:v>
                </c:pt>
                <c:pt idx="53">
                  <c:v>11</c:v>
                </c:pt>
                <c:pt idx="54">
                  <c:v>10</c:v>
                </c:pt>
              </c:numCache>
            </c:numRef>
          </c:yVal>
          <c:smooth val="0"/>
          <c:extLst>
            <c:ext xmlns:c16="http://schemas.microsoft.com/office/drawing/2014/chart" uri="{C3380CC4-5D6E-409C-BE32-E72D297353CC}">
              <c16:uniqueId val="{00000000-73DE-5141-9468-474E5A759A77}"/>
            </c:ext>
          </c:extLst>
        </c:ser>
        <c:ser>
          <c:idx val="1"/>
          <c:order val="1"/>
          <c:tx>
            <c:v>Routine</c:v>
          </c:tx>
          <c:spPr>
            <a:ln w="25400" cap="rnd">
              <a:noFill/>
              <a:round/>
            </a:ln>
            <a:effectLst/>
          </c:spPr>
          <c:marker>
            <c:symbol val="circle"/>
            <c:size val="6"/>
            <c:spPr>
              <a:solidFill>
                <a:schemeClr val="accent1">
                  <a:lumMod val="25000"/>
                  <a:lumOff val="75000"/>
                </a:schemeClr>
              </a:solidFill>
              <a:ln w="38100">
                <a:solidFill>
                  <a:schemeClr val="accent1">
                    <a:lumMod val="75000"/>
                    <a:lumOff val="25000"/>
                    <a:alpha val="60000"/>
                  </a:schemeClr>
                </a:solidFill>
              </a:ln>
              <a:effectLst/>
            </c:spPr>
          </c:marker>
          <c:xVal>
            <c:numRef>
              <c:f>MII!$P$3:$P$64</c:f>
              <c:numCache>
                <c:formatCode>General</c:formatCode>
                <c:ptCount val="62"/>
                <c:pt idx="0" formatCode="#,##0.00">
                  <c:v>24756</c:v>
                </c:pt>
                <c:pt idx="1">
                  <c:v>24099</c:v>
                </c:pt>
                <c:pt idx="2">
                  <c:v>24189</c:v>
                </c:pt>
                <c:pt idx="3" formatCode="#,##0">
                  <c:v>24244</c:v>
                </c:pt>
                <c:pt idx="4" formatCode="#,##0">
                  <c:v>25653</c:v>
                </c:pt>
                <c:pt idx="5" formatCode="&quot;$&quot;#,##0.00_);[Red]\(&quot;$&quot;#,##0.00\)">
                  <c:v>22337</c:v>
                </c:pt>
                <c:pt idx="6" formatCode="#,##0">
                  <c:v>23864</c:v>
                </c:pt>
                <c:pt idx="7" formatCode="#,##0">
                  <c:v>26398</c:v>
                </c:pt>
                <c:pt idx="8">
                  <c:v>24609</c:v>
                </c:pt>
                <c:pt idx="9">
                  <c:v>25067</c:v>
                </c:pt>
                <c:pt idx="10">
                  <c:v>26130</c:v>
                </c:pt>
                <c:pt idx="11" formatCode="#,##0">
                  <c:v>24799</c:v>
                </c:pt>
                <c:pt idx="12">
                  <c:v>26218</c:v>
                </c:pt>
                <c:pt idx="13" formatCode="#,##0">
                  <c:v>25729</c:v>
                </c:pt>
                <c:pt idx="14" formatCode="#,##0">
                  <c:v>25577</c:v>
                </c:pt>
                <c:pt idx="15" formatCode="#,##0">
                  <c:v>23335</c:v>
                </c:pt>
                <c:pt idx="16">
                  <c:v>29134</c:v>
                </c:pt>
                <c:pt idx="17">
                  <c:v>23579.5</c:v>
                </c:pt>
                <c:pt idx="18">
                  <c:v>24087</c:v>
                </c:pt>
                <c:pt idx="19">
                  <c:v>27678</c:v>
                </c:pt>
                <c:pt idx="20" formatCode="#,##0">
                  <c:v>23827</c:v>
                </c:pt>
                <c:pt idx="21" formatCode="#,##0">
                  <c:v>24654</c:v>
                </c:pt>
                <c:pt idx="22">
                  <c:v>22902</c:v>
                </c:pt>
                <c:pt idx="23">
                  <c:v>24360</c:v>
                </c:pt>
                <c:pt idx="24">
                  <c:v>23214</c:v>
                </c:pt>
                <c:pt idx="25">
                  <c:v>27423</c:v>
                </c:pt>
                <c:pt idx="26">
                  <c:v>22825</c:v>
                </c:pt>
                <c:pt idx="27">
                  <c:v>24742</c:v>
                </c:pt>
                <c:pt idx="28">
                  <c:v>22265</c:v>
                </c:pt>
                <c:pt idx="29">
                  <c:v>22896</c:v>
                </c:pt>
                <c:pt idx="30">
                  <c:v>27091</c:v>
                </c:pt>
                <c:pt idx="31">
                  <c:v>23596</c:v>
                </c:pt>
                <c:pt idx="32">
                  <c:v>25908</c:v>
                </c:pt>
                <c:pt idx="33">
                  <c:v>27328</c:v>
                </c:pt>
                <c:pt idx="34">
                  <c:v>24870</c:v>
                </c:pt>
                <c:pt idx="35">
                  <c:v>25003</c:v>
                </c:pt>
                <c:pt idx="36">
                  <c:v>28550</c:v>
                </c:pt>
                <c:pt idx="37">
                  <c:v>26659</c:v>
                </c:pt>
                <c:pt idx="38">
                  <c:v>19688</c:v>
                </c:pt>
                <c:pt idx="39">
                  <c:v>24488</c:v>
                </c:pt>
                <c:pt idx="40">
                  <c:v>24308</c:v>
                </c:pt>
                <c:pt idx="41">
                  <c:v>24246</c:v>
                </c:pt>
                <c:pt idx="42">
                  <c:v>24690</c:v>
                </c:pt>
                <c:pt idx="43">
                  <c:v>25143</c:v>
                </c:pt>
                <c:pt idx="44">
                  <c:v>21501</c:v>
                </c:pt>
                <c:pt idx="45">
                  <c:v>25295</c:v>
                </c:pt>
                <c:pt idx="46">
                  <c:v>23577</c:v>
                </c:pt>
                <c:pt idx="47">
                  <c:v>23807</c:v>
                </c:pt>
                <c:pt idx="48">
                  <c:v>24889</c:v>
                </c:pt>
                <c:pt idx="49">
                  <c:v>22903</c:v>
                </c:pt>
                <c:pt idx="50">
                  <c:v>25568</c:v>
                </c:pt>
                <c:pt idx="51">
                  <c:v>28237</c:v>
                </c:pt>
                <c:pt idx="52">
                  <c:v>28246</c:v>
                </c:pt>
                <c:pt idx="53">
                  <c:v>22025</c:v>
                </c:pt>
                <c:pt idx="54">
                  <c:v>25181</c:v>
                </c:pt>
                <c:pt idx="55">
                  <c:v>26398</c:v>
                </c:pt>
                <c:pt idx="56">
                  <c:v>25494</c:v>
                </c:pt>
                <c:pt idx="57" formatCode="#,##0.00">
                  <c:v>27162</c:v>
                </c:pt>
                <c:pt idx="58">
                  <c:v>25138</c:v>
                </c:pt>
                <c:pt idx="59">
                  <c:v>23940</c:v>
                </c:pt>
                <c:pt idx="60">
                  <c:v>27879.5</c:v>
                </c:pt>
                <c:pt idx="61">
                  <c:v>23449</c:v>
                </c:pt>
              </c:numCache>
            </c:numRef>
          </c:xVal>
          <c:yVal>
            <c:numRef>
              <c:f>MII!$N$3:$N$64</c:f>
              <c:numCache>
                <c:formatCode>General</c:formatCode>
                <c:ptCount val="62"/>
                <c:pt idx="0">
                  <c:v>7</c:v>
                </c:pt>
                <c:pt idx="1">
                  <c:v>4</c:v>
                </c:pt>
                <c:pt idx="2">
                  <c:v>7</c:v>
                </c:pt>
                <c:pt idx="3">
                  <c:v>7</c:v>
                </c:pt>
                <c:pt idx="4">
                  <c:v>22</c:v>
                </c:pt>
                <c:pt idx="5">
                  <c:v>10</c:v>
                </c:pt>
                <c:pt idx="6">
                  <c:v>10</c:v>
                </c:pt>
                <c:pt idx="7">
                  <c:v>9</c:v>
                </c:pt>
                <c:pt idx="8">
                  <c:v>11</c:v>
                </c:pt>
                <c:pt idx="9">
                  <c:v>13</c:v>
                </c:pt>
                <c:pt idx="10">
                  <c:v>21</c:v>
                </c:pt>
                <c:pt idx="11">
                  <c:v>16</c:v>
                </c:pt>
                <c:pt idx="12">
                  <c:v>7</c:v>
                </c:pt>
                <c:pt idx="13">
                  <c:v>17</c:v>
                </c:pt>
                <c:pt idx="14">
                  <c:v>6</c:v>
                </c:pt>
                <c:pt idx="15">
                  <c:v>23</c:v>
                </c:pt>
                <c:pt idx="16">
                  <c:v>8</c:v>
                </c:pt>
                <c:pt idx="17">
                  <c:v>3</c:v>
                </c:pt>
                <c:pt idx="18">
                  <c:v>22</c:v>
                </c:pt>
                <c:pt idx="19">
                  <c:v>12</c:v>
                </c:pt>
                <c:pt idx="20">
                  <c:v>14</c:v>
                </c:pt>
                <c:pt idx="21">
                  <c:v>17</c:v>
                </c:pt>
                <c:pt idx="22">
                  <c:v>7</c:v>
                </c:pt>
                <c:pt idx="23">
                  <c:v>8</c:v>
                </c:pt>
                <c:pt idx="24">
                  <c:v>11</c:v>
                </c:pt>
                <c:pt idx="25">
                  <c:v>10</c:v>
                </c:pt>
                <c:pt idx="26">
                  <c:v>12</c:v>
                </c:pt>
                <c:pt idx="27">
                  <c:v>1</c:v>
                </c:pt>
                <c:pt idx="28">
                  <c:v>28</c:v>
                </c:pt>
                <c:pt idx="29">
                  <c:v>17</c:v>
                </c:pt>
                <c:pt idx="30">
                  <c:v>11</c:v>
                </c:pt>
                <c:pt idx="31">
                  <c:v>22</c:v>
                </c:pt>
                <c:pt idx="32">
                  <c:v>23</c:v>
                </c:pt>
                <c:pt idx="33">
                  <c:v>8</c:v>
                </c:pt>
                <c:pt idx="34">
                  <c:v>7</c:v>
                </c:pt>
                <c:pt idx="35">
                  <c:v>14</c:v>
                </c:pt>
                <c:pt idx="36">
                  <c:v>16</c:v>
                </c:pt>
                <c:pt idx="37">
                  <c:v>36</c:v>
                </c:pt>
                <c:pt idx="38">
                  <c:v>11</c:v>
                </c:pt>
                <c:pt idx="39">
                  <c:v>27</c:v>
                </c:pt>
                <c:pt idx="40">
                  <c:v>19</c:v>
                </c:pt>
                <c:pt idx="41">
                  <c:v>3</c:v>
                </c:pt>
                <c:pt idx="42">
                  <c:v>13</c:v>
                </c:pt>
                <c:pt idx="43">
                  <c:v>3</c:v>
                </c:pt>
                <c:pt idx="44">
                  <c:v>10</c:v>
                </c:pt>
                <c:pt idx="45">
                  <c:v>32</c:v>
                </c:pt>
                <c:pt idx="46">
                  <c:v>21</c:v>
                </c:pt>
                <c:pt idx="47">
                  <c:v>4</c:v>
                </c:pt>
                <c:pt idx="48">
                  <c:v>13</c:v>
                </c:pt>
                <c:pt idx="49">
                  <c:v>8</c:v>
                </c:pt>
                <c:pt idx="50">
                  <c:v>12</c:v>
                </c:pt>
                <c:pt idx="51">
                  <c:v>5</c:v>
                </c:pt>
                <c:pt idx="52">
                  <c:v>7</c:v>
                </c:pt>
                <c:pt idx="53">
                  <c:v>15</c:v>
                </c:pt>
                <c:pt idx="54">
                  <c:v>25</c:v>
                </c:pt>
                <c:pt idx="55">
                  <c:v>5</c:v>
                </c:pt>
                <c:pt idx="56">
                  <c:v>11</c:v>
                </c:pt>
                <c:pt idx="57">
                  <c:v>6</c:v>
                </c:pt>
                <c:pt idx="58">
                  <c:v>5</c:v>
                </c:pt>
                <c:pt idx="59">
                  <c:v>3</c:v>
                </c:pt>
                <c:pt idx="60">
                  <c:v>1</c:v>
                </c:pt>
                <c:pt idx="61">
                  <c:v>14</c:v>
                </c:pt>
              </c:numCache>
            </c:numRef>
          </c:yVal>
          <c:smooth val="0"/>
          <c:extLst>
            <c:ext xmlns:c16="http://schemas.microsoft.com/office/drawing/2014/chart" uri="{C3380CC4-5D6E-409C-BE32-E72D297353CC}">
              <c16:uniqueId val="{00000001-73DE-5141-9468-474E5A759A77}"/>
            </c:ext>
          </c:extLst>
        </c:ser>
        <c:dLbls>
          <c:showLegendKey val="0"/>
          <c:showVal val="0"/>
          <c:showCatName val="0"/>
          <c:showSerName val="0"/>
          <c:showPercent val="0"/>
          <c:showBubbleSize val="0"/>
        </c:dLbls>
        <c:axId val="255031296"/>
        <c:axId val="255058960"/>
      </c:scatterChart>
      <c:valAx>
        <c:axId val="255031296"/>
        <c:scaling>
          <c:orientation val="minMax"/>
          <c:max val="30000"/>
          <c:min val="17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bg1"/>
                </a:solidFill>
                <a:latin typeface="Arial" panose="020B0604020202020204" pitchFamily="34" charset="0"/>
                <a:ea typeface="+mn-ea"/>
                <a:cs typeface="Arial" panose="020B0604020202020204" pitchFamily="34" charset="0"/>
              </a:defRPr>
            </a:pPr>
            <a:endParaRPr lang="en-US"/>
          </a:p>
        </c:txPr>
        <c:crossAx val="255058960"/>
        <c:crosses val="autoZero"/>
        <c:crossBetween val="midCat"/>
      </c:valAx>
      <c:valAx>
        <c:axId val="255058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bg1"/>
                </a:solidFill>
                <a:latin typeface="Arial" panose="020B0604020202020204" pitchFamily="34" charset="0"/>
                <a:ea typeface="+mn-ea"/>
                <a:cs typeface="Arial" panose="020B0604020202020204" pitchFamily="34" charset="0"/>
              </a:defRPr>
            </a:pPr>
            <a:endParaRPr lang="en-US"/>
          </a:p>
        </c:txPr>
        <c:crossAx val="2550312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2D84B-89DC-9C4C-8936-DDF5C4C10181}" type="doc">
      <dgm:prSet loTypeId="urn:microsoft.com/office/officeart/2009/3/layout/CircleRelationship" loCatId="" qsTypeId="urn:microsoft.com/office/officeart/2005/8/quickstyle/simple1" qsCatId="simple" csTypeId="urn:microsoft.com/office/officeart/2005/8/colors/accent1_3" csCatId="accent1" phldr="1"/>
      <dgm:spPr/>
      <dgm:t>
        <a:bodyPr/>
        <a:lstStyle/>
        <a:p>
          <a:endParaRPr lang="en-US"/>
        </a:p>
      </dgm:t>
    </dgm:pt>
    <dgm:pt modelId="{5AC2D758-59B7-E84C-A8B3-0F8547486AFF}">
      <dgm:prSet phldrT="[Text]"/>
      <dgm:spPr/>
      <dgm:t>
        <a:bodyPr/>
        <a:lstStyle/>
        <a:p>
          <a:r>
            <a:rPr lang="en-US" dirty="0">
              <a:latin typeface="Arial" panose="020B0604020202020204" pitchFamily="34" charset="0"/>
              <a:cs typeface="Arial" panose="020B0604020202020204" pitchFamily="34" charset="0"/>
            </a:rPr>
            <a:t>OPTIONS TO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LOWER COSTS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IVF</a:t>
          </a:r>
        </a:p>
      </dgm:t>
    </dgm:pt>
    <dgm:pt modelId="{52FC13C7-A2F8-B446-84D3-AE854949C2D6}" type="parTrans" cxnId="{353C5FE6-122E-9043-AC67-0064FFF80A1B}">
      <dgm:prSet/>
      <dgm:spPr/>
      <dgm:t>
        <a:bodyPr/>
        <a:lstStyle/>
        <a:p>
          <a:endParaRPr lang="en-US">
            <a:latin typeface="Arial" panose="020B0604020202020204" pitchFamily="34" charset="0"/>
            <a:cs typeface="Arial" panose="020B0604020202020204" pitchFamily="34" charset="0"/>
          </a:endParaRPr>
        </a:p>
      </dgm:t>
    </dgm:pt>
    <dgm:pt modelId="{85083453-1ACE-434A-8405-9FE1AAC94A4C}" type="sibTrans" cxnId="{353C5FE6-122E-9043-AC67-0064FFF80A1B}">
      <dgm:prSet/>
      <dgm:spPr/>
      <dgm:t>
        <a:bodyPr/>
        <a:lstStyle/>
        <a:p>
          <a:endParaRPr lang="en-US">
            <a:latin typeface="Arial" panose="020B0604020202020204" pitchFamily="34" charset="0"/>
            <a:cs typeface="Arial" panose="020B0604020202020204" pitchFamily="34" charset="0"/>
          </a:endParaRPr>
        </a:p>
      </dgm:t>
    </dgm:pt>
    <dgm:pt modelId="{F980EA57-0B5A-9C49-BCCB-072C31D6CC31}">
      <dgm:prSet phldrT="[Text]"/>
      <dgm:spPr/>
      <dgm:t>
        <a:bodyPr/>
        <a:lstStyle/>
        <a:p>
          <a:r>
            <a:rPr lang="en-US" dirty="0">
              <a:latin typeface="Arial" panose="020B0604020202020204" pitchFamily="34" charset="0"/>
              <a:cs typeface="Arial" panose="020B0604020202020204" pitchFamily="34" charset="0"/>
            </a:rPr>
            <a:t>HMG only (no </a:t>
          </a:r>
          <a:r>
            <a:rPr lang="en-US" dirty="0" err="1">
              <a:latin typeface="Arial" panose="020B0604020202020204" pitchFamily="34" charset="0"/>
              <a:cs typeface="Arial" panose="020B0604020202020204" pitchFamily="34" charset="0"/>
            </a:rPr>
            <a:t>rFSH</a:t>
          </a:r>
          <a:r>
            <a:rPr lang="en-US" dirty="0">
              <a:latin typeface="Arial" panose="020B0604020202020204" pitchFamily="34" charset="0"/>
              <a:cs typeface="Arial" panose="020B0604020202020204" pitchFamily="34" charset="0"/>
            </a:rPr>
            <a:t>)</a:t>
          </a:r>
        </a:p>
      </dgm:t>
    </dgm:pt>
    <dgm:pt modelId="{8F3B5F18-D8A2-BE4C-8E35-F8C4E5D5DC77}" type="parTrans" cxnId="{8D5E8611-A0AF-DF4D-8D42-CDA627C07E78}">
      <dgm:prSet/>
      <dgm:spPr/>
      <dgm:t>
        <a:bodyPr/>
        <a:lstStyle/>
        <a:p>
          <a:endParaRPr lang="en-US">
            <a:latin typeface="Arial" panose="020B0604020202020204" pitchFamily="34" charset="0"/>
            <a:cs typeface="Arial" panose="020B0604020202020204" pitchFamily="34" charset="0"/>
          </a:endParaRPr>
        </a:p>
      </dgm:t>
    </dgm:pt>
    <dgm:pt modelId="{8250E16B-CDDC-2645-9B45-19A3F77888ED}" type="sibTrans" cxnId="{8D5E8611-A0AF-DF4D-8D42-CDA627C07E78}">
      <dgm:prSet/>
      <dgm:spPr/>
      <dgm:t>
        <a:bodyPr/>
        <a:lstStyle/>
        <a:p>
          <a:endParaRPr lang="en-US">
            <a:latin typeface="Arial" panose="020B0604020202020204" pitchFamily="34" charset="0"/>
            <a:cs typeface="Arial" panose="020B0604020202020204" pitchFamily="34" charset="0"/>
          </a:endParaRPr>
        </a:p>
      </dgm:t>
    </dgm:pt>
    <dgm:pt modelId="{10301DCB-70E8-9542-B7B1-AC26CC2DC4F9}">
      <dgm:prSet phldrT="[Text]"/>
      <dgm:spPr/>
      <dgm:t>
        <a:bodyPr/>
        <a:lstStyle/>
        <a:p>
          <a:r>
            <a:rPr lang="en-US" dirty="0">
              <a:latin typeface="Arial" panose="020B0604020202020204" pitchFamily="34" charset="0"/>
              <a:cs typeface="Arial" panose="020B0604020202020204" pitchFamily="34" charset="0"/>
            </a:rPr>
            <a:t>Provera instead of </a:t>
          </a:r>
          <a:r>
            <a:rPr lang="en-US" dirty="0" err="1">
              <a:latin typeface="Arial" panose="020B0604020202020204" pitchFamily="34" charset="0"/>
              <a:cs typeface="Arial" panose="020B0604020202020204" pitchFamily="34" charset="0"/>
            </a:rPr>
            <a:t>Antag</a:t>
          </a:r>
          <a:endParaRPr lang="en-US" dirty="0">
            <a:latin typeface="Arial" panose="020B0604020202020204" pitchFamily="34" charset="0"/>
            <a:cs typeface="Arial" panose="020B0604020202020204" pitchFamily="34" charset="0"/>
          </a:endParaRPr>
        </a:p>
      </dgm:t>
    </dgm:pt>
    <dgm:pt modelId="{32E65601-3FB7-6043-9891-14B20CA63A45}" type="parTrans" cxnId="{15242344-FD28-1F41-8309-98FD2F0181B0}">
      <dgm:prSet/>
      <dgm:spPr/>
      <dgm:t>
        <a:bodyPr/>
        <a:lstStyle/>
        <a:p>
          <a:endParaRPr lang="en-US">
            <a:latin typeface="Arial" panose="020B0604020202020204" pitchFamily="34" charset="0"/>
            <a:cs typeface="Arial" panose="020B0604020202020204" pitchFamily="34" charset="0"/>
          </a:endParaRPr>
        </a:p>
      </dgm:t>
    </dgm:pt>
    <dgm:pt modelId="{09672B08-88CC-624C-8F60-8B223DD9336A}" type="sibTrans" cxnId="{15242344-FD28-1F41-8309-98FD2F0181B0}">
      <dgm:prSet/>
      <dgm:spPr/>
      <dgm:t>
        <a:bodyPr/>
        <a:lstStyle/>
        <a:p>
          <a:endParaRPr lang="en-US">
            <a:latin typeface="Arial" panose="020B0604020202020204" pitchFamily="34" charset="0"/>
            <a:cs typeface="Arial" panose="020B0604020202020204" pitchFamily="34" charset="0"/>
          </a:endParaRPr>
        </a:p>
      </dgm:t>
    </dgm:pt>
    <dgm:pt modelId="{7A0261DF-535F-8F46-9F64-D73F0A4DCF5E}">
      <dgm:prSet/>
      <dgm:spPr/>
      <dgm:t>
        <a:bodyPr/>
        <a:lstStyle/>
        <a:p>
          <a:r>
            <a:rPr lang="en-US" dirty="0">
              <a:latin typeface="Arial" panose="020B0604020202020204" pitchFamily="34" charset="0"/>
              <a:cs typeface="Arial" panose="020B0604020202020204" pitchFamily="34" charset="0"/>
            </a:rPr>
            <a:t>Mini-Stim</a:t>
          </a:r>
        </a:p>
      </dgm:t>
    </dgm:pt>
    <dgm:pt modelId="{76B50CF8-BFBA-E14A-A078-8C8C688AA201}" type="parTrans" cxnId="{0767FF4D-7383-C44E-A43E-6E0DEAE6D269}">
      <dgm:prSet/>
      <dgm:spPr/>
      <dgm:t>
        <a:bodyPr/>
        <a:lstStyle/>
        <a:p>
          <a:endParaRPr lang="en-US">
            <a:latin typeface="Arial" panose="020B0604020202020204" pitchFamily="34" charset="0"/>
            <a:cs typeface="Arial" panose="020B0604020202020204" pitchFamily="34" charset="0"/>
          </a:endParaRPr>
        </a:p>
      </dgm:t>
    </dgm:pt>
    <dgm:pt modelId="{900ED763-E5A5-3940-83AE-BE5CBA329B80}" type="sibTrans" cxnId="{0767FF4D-7383-C44E-A43E-6E0DEAE6D269}">
      <dgm:prSet/>
      <dgm:spPr/>
      <dgm:t>
        <a:bodyPr/>
        <a:lstStyle/>
        <a:p>
          <a:endParaRPr lang="en-US">
            <a:latin typeface="Arial" panose="020B0604020202020204" pitchFamily="34" charset="0"/>
            <a:cs typeface="Arial" panose="020B0604020202020204" pitchFamily="34" charset="0"/>
          </a:endParaRPr>
        </a:p>
      </dgm:t>
    </dgm:pt>
    <dgm:pt modelId="{39B23C22-BC07-314D-BFFE-5B439767EB36}">
      <dgm:prSet/>
      <dgm:spPr/>
      <dgm:t>
        <a:bodyPr/>
        <a:lstStyle/>
        <a:p>
          <a:r>
            <a:rPr lang="en-US" dirty="0">
              <a:latin typeface="Arial" panose="020B0604020202020204" pitchFamily="34" charset="0"/>
              <a:cs typeface="Arial" panose="020B0604020202020204" pitchFamily="34" charset="0"/>
            </a:rPr>
            <a:t>US only (no labs)</a:t>
          </a:r>
        </a:p>
      </dgm:t>
    </dgm:pt>
    <dgm:pt modelId="{D8E0164F-259A-3C4E-A4FF-7BD8F84DED8C}" type="parTrans" cxnId="{CBB2EFD2-C3FB-6549-B8E0-A713C8D03CC9}">
      <dgm:prSet/>
      <dgm:spPr/>
      <dgm:t>
        <a:bodyPr/>
        <a:lstStyle/>
        <a:p>
          <a:endParaRPr lang="en-US">
            <a:latin typeface="Arial" panose="020B0604020202020204" pitchFamily="34" charset="0"/>
            <a:cs typeface="Arial" panose="020B0604020202020204" pitchFamily="34" charset="0"/>
          </a:endParaRPr>
        </a:p>
      </dgm:t>
    </dgm:pt>
    <dgm:pt modelId="{C609B147-29F3-2F4C-8568-B9186539A4E2}" type="sibTrans" cxnId="{CBB2EFD2-C3FB-6549-B8E0-A713C8D03CC9}">
      <dgm:prSet/>
      <dgm:spPr/>
      <dgm:t>
        <a:bodyPr/>
        <a:lstStyle/>
        <a:p>
          <a:endParaRPr lang="en-US">
            <a:latin typeface="Arial" panose="020B0604020202020204" pitchFamily="34" charset="0"/>
            <a:cs typeface="Arial" panose="020B0604020202020204" pitchFamily="34" charset="0"/>
          </a:endParaRPr>
        </a:p>
      </dgm:t>
    </dgm:pt>
    <dgm:pt modelId="{206503CB-3603-2B4A-AF6A-4C2D9B829094}" type="pres">
      <dgm:prSet presAssocID="{2FB2D84B-89DC-9C4C-8936-DDF5C4C10181}" presName="Name0" presStyleCnt="0">
        <dgm:presLayoutVars>
          <dgm:chMax val="1"/>
          <dgm:chPref val="1"/>
        </dgm:presLayoutVars>
      </dgm:prSet>
      <dgm:spPr/>
    </dgm:pt>
    <dgm:pt modelId="{1C16454B-3244-4E41-A86E-99BFA3EBEE92}" type="pres">
      <dgm:prSet presAssocID="{5AC2D758-59B7-E84C-A8B3-0F8547486AFF}" presName="Parent" presStyleLbl="node0" presStyleIdx="0" presStyleCnt="1">
        <dgm:presLayoutVars>
          <dgm:chMax val="5"/>
          <dgm:chPref val="5"/>
        </dgm:presLayoutVars>
      </dgm:prSet>
      <dgm:spPr/>
    </dgm:pt>
    <dgm:pt modelId="{CA8150FD-0FAA-184D-96E4-C0516095C89C}" type="pres">
      <dgm:prSet presAssocID="{5AC2D758-59B7-E84C-A8B3-0F8547486AFF}" presName="Accent1" presStyleLbl="node1" presStyleIdx="0" presStyleCnt="17"/>
      <dgm:spPr/>
    </dgm:pt>
    <dgm:pt modelId="{5391EF83-1CFB-7A41-8DB2-3D006D7C2C8F}" type="pres">
      <dgm:prSet presAssocID="{5AC2D758-59B7-E84C-A8B3-0F8547486AFF}" presName="Accent2" presStyleLbl="node1" presStyleIdx="1" presStyleCnt="17"/>
      <dgm:spPr/>
    </dgm:pt>
    <dgm:pt modelId="{E45BB75F-C31A-2343-919E-D3CD98FAC7BF}" type="pres">
      <dgm:prSet presAssocID="{5AC2D758-59B7-E84C-A8B3-0F8547486AFF}" presName="Accent3" presStyleLbl="node1" presStyleIdx="2" presStyleCnt="17"/>
      <dgm:spPr/>
    </dgm:pt>
    <dgm:pt modelId="{507F5A8A-C79D-5049-9EC6-61270ED38108}" type="pres">
      <dgm:prSet presAssocID="{5AC2D758-59B7-E84C-A8B3-0F8547486AFF}" presName="Accent4" presStyleLbl="node1" presStyleIdx="3" presStyleCnt="17"/>
      <dgm:spPr/>
    </dgm:pt>
    <dgm:pt modelId="{8E573006-0499-FB47-9927-8BDC2FF8AC05}" type="pres">
      <dgm:prSet presAssocID="{5AC2D758-59B7-E84C-A8B3-0F8547486AFF}" presName="Accent5" presStyleLbl="node1" presStyleIdx="4" presStyleCnt="17"/>
      <dgm:spPr/>
    </dgm:pt>
    <dgm:pt modelId="{9CFC3E9A-C319-3149-BDD6-30BD10C86BE8}" type="pres">
      <dgm:prSet presAssocID="{5AC2D758-59B7-E84C-A8B3-0F8547486AFF}" presName="Accent6" presStyleLbl="node1" presStyleIdx="5" presStyleCnt="17"/>
      <dgm:spPr/>
    </dgm:pt>
    <dgm:pt modelId="{16E797B2-E628-464E-B174-C86FA064CAB9}" type="pres">
      <dgm:prSet presAssocID="{7A0261DF-535F-8F46-9F64-D73F0A4DCF5E}" presName="Child1" presStyleLbl="node1" presStyleIdx="6" presStyleCnt="17">
        <dgm:presLayoutVars>
          <dgm:chMax val="0"/>
          <dgm:chPref val="0"/>
        </dgm:presLayoutVars>
      </dgm:prSet>
      <dgm:spPr/>
    </dgm:pt>
    <dgm:pt modelId="{2E226918-4006-4243-9408-3D2C1985094C}" type="pres">
      <dgm:prSet presAssocID="{7A0261DF-535F-8F46-9F64-D73F0A4DCF5E}" presName="Accent7" presStyleCnt="0"/>
      <dgm:spPr/>
    </dgm:pt>
    <dgm:pt modelId="{A27DA3BC-222E-3348-B742-A0F593E28DEF}" type="pres">
      <dgm:prSet presAssocID="{7A0261DF-535F-8F46-9F64-D73F0A4DCF5E}" presName="AccentHold1" presStyleLbl="node1" presStyleIdx="7" presStyleCnt="17"/>
      <dgm:spPr/>
    </dgm:pt>
    <dgm:pt modelId="{761DF3D6-FBB9-1843-91BB-0CFBAAD0A676}" type="pres">
      <dgm:prSet presAssocID="{7A0261DF-535F-8F46-9F64-D73F0A4DCF5E}" presName="Accent8" presStyleCnt="0"/>
      <dgm:spPr/>
    </dgm:pt>
    <dgm:pt modelId="{0D6BEFCA-49A9-5845-97EB-302A10F310F6}" type="pres">
      <dgm:prSet presAssocID="{7A0261DF-535F-8F46-9F64-D73F0A4DCF5E}" presName="AccentHold2" presStyleLbl="node1" presStyleIdx="8" presStyleCnt="17"/>
      <dgm:spPr/>
    </dgm:pt>
    <dgm:pt modelId="{216886F0-3621-6B4D-87F8-0A1346B24BE8}" type="pres">
      <dgm:prSet presAssocID="{39B23C22-BC07-314D-BFFE-5B439767EB36}" presName="Child2" presStyleLbl="node1" presStyleIdx="9" presStyleCnt="17">
        <dgm:presLayoutVars>
          <dgm:chMax val="0"/>
          <dgm:chPref val="0"/>
        </dgm:presLayoutVars>
      </dgm:prSet>
      <dgm:spPr/>
    </dgm:pt>
    <dgm:pt modelId="{CD152C46-560F-464F-A5BA-F7002209EF28}" type="pres">
      <dgm:prSet presAssocID="{39B23C22-BC07-314D-BFFE-5B439767EB36}" presName="Accent9" presStyleCnt="0"/>
      <dgm:spPr/>
    </dgm:pt>
    <dgm:pt modelId="{1A42E282-6ACB-7449-99F9-403DFB40A6B5}" type="pres">
      <dgm:prSet presAssocID="{39B23C22-BC07-314D-BFFE-5B439767EB36}" presName="AccentHold1" presStyleLbl="node1" presStyleIdx="10" presStyleCnt="17"/>
      <dgm:spPr/>
    </dgm:pt>
    <dgm:pt modelId="{27602129-FC26-704A-A8BB-AFA4F9CC52CA}" type="pres">
      <dgm:prSet presAssocID="{39B23C22-BC07-314D-BFFE-5B439767EB36}" presName="Accent10" presStyleCnt="0"/>
      <dgm:spPr/>
    </dgm:pt>
    <dgm:pt modelId="{00BC04F2-696B-5448-B43E-F37C52AF3DF0}" type="pres">
      <dgm:prSet presAssocID="{39B23C22-BC07-314D-BFFE-5B439767EB36}" presName="AccentHold2" presStyleLbl="node1" presStyleIdx="11" presStyleCnt="17"/>
      <dgm:spPr/>
    </dgm:pt>
    <dgm:pt modelId="{8DB97D3F-1E92-7348-81FB-D0086ECA0A7D}" type="pres">
      <dgm:prSet presAssocID="{39B23C22-BC07-314D-BFFE-5B439767EB36}" presName="Accent11" presStyleCnt="0"/>
      <dgm:spPr/>
    </dgm:pt>
    <dgm:pt modelId="{DB55C82A-0738-D942-AB00-D1FCA632BD09}" type="pres">
      <dgm:prSet presAssocID="{39B23C22-BC07-314D-BFFE-5B439767EB36}" presName="AccentHold3" presStyleLbl="node1" presStyleIdx="12" presStyleCnt="17"/>
      <dgm:spPr/>
    </dgm:pt>
    <dgm:pt modelId="{177DCED8-7AE4-0A43-B404-DCBC46FF055A}" type="pres">
      <dgm:prSet presAssocID="{F980EA57-0B5A-9C49-BCCB-072C31D6CC31}" presName="Child3" presStyleLbl="node1" presStyleIdx="13" presStyleCnt="17">
        <dgm:presLayoutVars>
          <dgm:chMax val="0"/>
          <dgm:chPref val="0"/>
        </dgm:presLayoutVars>
      </dgm:prSet>
      <dgm:spPr/>
    </dgm:pt>
    <dgm:pt modelId="{12B8929F-4DA3-3F4A-B94B-B6D01B870020}" type="pres">
      <dgm:prSet presAssocID="{F980EA57-0B5A-9C49-BCCB-072C31D6CC31}" presName="Accent12" presStyleCnt="0"/>
      <dgm:spPr/>
    </dgm:pt>
    <dgm:pt modelId="{AE2E284C-D4C4-7145-A145-33347AF4E4FC}" type="pres">
      <dgm:prSet presAssocID="{F980EA57-0B5A-9C49-BCCB-072C31D6CC31}" presName="AccentHold1" presStyleLbl="node1" presStyleIdx="14" presStyleCnt="17"/>
      <dgm:spPr/>
    </dgm:pt>
    <dgm:pt modelId="{C3E70061-B00B-6C42-A048-E37F94FFC4DD}" type="pres">
      <dgm:prSet presAssocID="{10301DCB-70E8-9542-B7B1-AC26CC2DC4F9}" presName="Child4" presStyleLbl="node1" presStyleIdx="15" presStyleCnt="17">
        <dgm:presLayoutVars>
          <dgm:chMax val="0"/>
          <dgm:chPref val="0"/>
        </dgm:presLayoutVars>
      </dgm:prSet>
      <dgm:spPr/>
    </dgm:pt>
    <dgm:pt modelId="{D8F0EC36-6AD3-5042-8201-EBEC0B4478CD}" type="pres">
      <dgm:prSet presAssocID="{10301DCB-70E8-9542-B7B1-AC26CC2DC4F9}" presName="Accent13" presStyleCnt="0"/>
      <dgm:spPr/>
    </dgm:pt>
    <dgm:pt modelId="{AE9983A0-4A33-AB4A-B941-22299A967F41}" type="pres">
      <dgm:prSet presAssocID="{10301DCB-70E8-9542-B7B1-AC26CC2DC4F9}" presName="AccentHold1" presStyleLbl="node1" presStyleIdx="16" presStyleCnt="17"/>
      <dgm:spPr/>
    </dgm:pt>
  </dgm:ptLst>
  <dgm:cxnLst>
    <dgm:cxn modelId="{8D5E8611-A0AF-DF4D-8D42-CDA627C07E78}" srcId="{5AC2D758-59B7-E84C-A8B3-0F8547486AFF}" destId="{F980EA57-0B5A-9C49-BCCB-072C31D6CC31}" srcOrd="2" destOrd="0" parTransId="{8F3B5F18-D8A2-BE4C-8E35-F8C4E5D5DC77}" sibTransId="{8250E16B-CDDC-2645-9B45-19A3F77888ED}"/>
    <dgm:cxn modelId="{CE239A11-65C6-3043-841C-FF2A7B78FC2E}" type="presOf" srcId="{39B23C22-BC07-314D-BFFE-5B439767EB36}" destId="{216886F0-3621-6B4D-87F8-0A1346B24BE8}" srcOrd="0" destOrd="0" presId="urn:microsoft.com/office/officeart/2009/3/layout/CircleRelationship"/>
    <dgm:cxn modelId="{15242344-FD28-1F41-8309-98FD2F0181B0}" srcId="{5AC2D758-59B7-E84C-A8B3-0F8547486AFF}" destId="{10301DCB-70E8-9542-B7B1-AC26CC2DC4F9}" srcOrd="3" destOrd="0" parTransId="{32E65601-3FB7-6043-9891-14B20CA63A45}" sibTransId="{09672B08-88CC-624C-8F60-8B223DD9336A}"/>
    <dgm:cxn modelId="{F7037A4B-C4D4-7A42-B529-64C1FE2669B8}" type="presOf" srcId="{10301DCB-70E8-9542-B7B1-AC26CC2DC4F9}" destId="{C3E70061-B00B-6C42-A048-E37F94FFC4DD}" srcOrd="0" destOrd="0" presId="urn:microsoft.com/office/officeart/2009/3/layout/CircleRelationship"/>
    <dgm:cxn modelId="{0767FF4D-7383-C44E-A43E-6E0DEAE6D269}" srcId="{5AC2D758-59B7-E84C-A8B3-0F8547486AFF}" destId="{7A0261DF-535F-8F46-9F64-D73F0A4DCF5E}" srcOrd="0" destOrd="0" parTransId="{76B50CF8-BFBA-E14A-A078-8C8C688AA201}" sibTransId="{900ED763-E5A5-3940-83AE-BE5CBA329B80}"/>
    <dgm:cxn modelId="{2473F487-0F17-C04D-BD66-31D2FA7644C0}" type="presOf" srcId="{7A0261DF-535F-8F46-9F64-D73F0A4DCF5E}" destId="{16E797B2-E628-464E-B174-C86FA064CAB9}" srcOrd="0" destOrd="0" presId="urn:microsoft.com/office/officeart/2009/3/layout/CircleRelationship"/>
    <dgm:cxn modelId="{AC16A899-7655-F44E-9724-9EB6930580EB}" type="presOf" srcId="{2FB2D84B-89DC-9C4C-8936-DDF5C4C10181}" destId="{206503CB-3603-2B4A-AF6A-4C2D9B829094}" srcOrd="0" destOrd="0" presId="urn:microsoft.com/office/officeart/2009/3/layout/CircleRelationship"/>
    <dgm:cxn modelId="{E5EB94AD-0E9A-E540-BD3C-613D138C20A2}" type="presOf" srcId="{5AC2D758-59B7-E84C-A8B3-0F8547486AFF}" destId="{1C16454B-3244-4E41-A86E-99BFA3EBEE92}" srcOrd="0" destOrd="0" presId="urn:microsoft.com/office/officeart/2009/3/layout/CircleRelationship"/>
    <dgm:cxn modelId="{ED44ECBB-BE58-FC44-B75B-D825C143016B}" type="presOf" srcId="{F980EA57-0B5A-9C49-BCCB-072C31D6CC31}" destId="{177DCED8-7AE4-0A43-B404-DCBC46FF055A}" srcOrd="0" destOrd="0" presId="urn:microsoft.com/office/officeart/2009/3/layout/CircleRelationship"/>
    <dgm:cxn modelId="{CBB2EFD2-C3FB-6549-B8E0-A713C8D03CC9}" srcId="{5AC2D758-59B7-E84C-A8B3-0F8547486AFF}" destId="{39B23C22-BC07-314D-BFFE-5B439767EB36}" srcOrd="1" destOrd="0" parTransId="{D8E0164F-259A-3C4E-A4FF-7BD8F84DED8C}" sibTransId="{C609B147-29F3-2F4C-8568-B9186539A4E2}"/>
    <dgm:cxn modelId="{353C5FE6-122E-9043-AC67-0064FFF80A1B}" srcId="{2FB2D84B-89DC-9C4C-8936-DDF5C4C10181}" destId="{5AC2D758-59B7-E84C-A8B3-0F8547486AFF}" srcOrd="0" destOrd="0" parTransId="{52FC13C7-A2F8-B446-84D3-AE854949C2D6}" sibTransId="{85083453-1ACE-434A-8405-9FE1AAC94A4C}"/>
    <dgm:cxn modelId="{98A34D31-C4AA-104A-87C5-58CEE30F5F12}" type="presParOf" srcId="{206503CB-3603-2B4A-AF6A-4C2D9B829094}" destId="{1C16454B-3244-4E41-A86E-99BFA3EBEE92}" srcOrd="0" destOrd="0" presId="urn:microsoft.com/office/officeart/2009/3/layout/CircleRelationship"/>
    <dgm:cxn modelId="{FBEDE027-FA3E-054E-97AC-47BEB2047FB2}" type="presParOf" srcId="{206503CB-3603-2B4A-AF6A-4C2D9B829094}" destId="{CA8150FD-0FAA-184D-96E4-C0516095C89C}" srcOrd="1" destOrd="0" presId="urn:microsoft.com/office/officeart/2009/3/layout/CircleRelationship"/>
    <dgm:cxn modelId="{0268E335-6371-924F-AFE4-3A1088C8E202}" type="presParOf" srcId="{206503CB-3603-2B4A-AF6A-4C2D9B829094}" destId="{5391EF83-1CFB-7A41-8DB2-3D006D7C2C8F}" srcOrd="2" destOrd="0" presId="urn:microsoft.com/office/officeart/2009/3/layout/CircleRelationship"/>
    <dgm:cxn modelId="{F04614E3-C3E7-D349-B1A1-BE314800CFD0}" type="presParOf" srcId="{206503CB-3603-2B4A-AF6A-4C2D9B829094}" destId="{E45BB75F-C31A-2343-919E-D3CD98FAC7BF}" srcOrd="3" destOrd="0" presId="urn:microsoft.com/office/officeart/2009/3/layout/CircleRelationship"/>
    <dgm:cxn modelId="{1953755B-09D8-AB46-A3B5-07F2C8FF2ACC}" type="presParOf" srcId="{206503CB-3603-2B4A-AF6A-4C2D9B829094}" destId="{507F5A8A-C79D-5049-9EC6-61270ED38108}" srcOrd="4" destOrd="0" presId="urn:microsoft.com/office/officeart/2009/3/layout/CircleRelationship"/>
    <dgm:cxn modelId="{C453456F-AA76-4541-88B3-68A0142A23AD}" type="presParOf" srcId="{206503CB-3603-2B4A-AF6A-4C2D9B829094}" destId="{8E573006-0499-FB47-9927-8BDC2FF8AC05}" srcOrd="5" destOrd="0" presId="urn:microsoft.com/office/officeart/2009/3/layout/CircleRelationship"/>
    <dgm:cxn modelId="{F43F98CD-BDAB-3F4D-9D77-D972F9568649}" type="presParOf" srcId="{206503CB-3603-2B4A-AF6A-4C2D9B829094}" destId="{9CFC3E9A-C319-3149-BDD6-30BD10C86BE8}" srcOrd="6" destOrd="0" presId="urn:microsoft.com/office/officeart/2009/3/layout/CircleRelationship"/>
    <dgm:cxn modelId="{251DE5EE-DBCC-E646-BD7E-7FB4D0C52E0F}" type="presParOf" srcId="{206503CB-3603-2B4A-AF6A-4C2D9B829094}" destId="{16E797B2-E628-464E-B174-C86FA064CAB9}" srcOrd="7" destOrd="0" presId="urn:microsoft.com/office/officeart/2009/3/layout/CircleRelationship"/>
    <dgm:cxn modelId="{77B7D3E7-5DA0-6C42-9A0E-5894CF700243}" type="presParOf" srcId="{206503CB-3603-2B4A-AF6A-4C2D9B829094}" destId="{2E226918-4006-4243-9408-3D2C1985094C}" srcOrd="8" destOrd="0" presId="urn:microsoft.com/office/officeart/2009/3/layout/CircleRelationship"/>
    <dgm:cxn modelId="{6CB5D20A-265B-AB4E-82B0-71207F1E420D}" type="presParOf" srcId="{2E226918-4006-4243-9408-3D2C1985094C}" destId="{A27DA3BC-222E-3348-B742-A0F593E28DEF}" srcOrd="0" destOrd="0" presId="urn:microsoft.com/office/officeart/2009/3/layout/CircleRelationship"/>
    <dgm:cxn modelId="{366FD9BD-6A0B-114A-B2BD-A409A654B41C}" type="presParOf" srcId="{206503CB-3603-2B4A-AF6A-4C2D9B829094}" destId="{761DF3D6-FBB9-1843-91BB-0CFBAAD0A676}" srcOrd="9" destOrd="0" presId="urn:microsoft.com/office/officeart/2009/3/layout/CircleRelationship"/>
    <dgm:cxn modelId="{574478A6-77B1-C047-B7DC-A2EC1B084011}" type="presParOf" srcId="{761DF3D6-FBB9-1843-91BB-0CFBAAD0A676}" destId="{0D6BEFCA-49A9-5845-97EB-302A10F310F6}" srcOrd="0" destOrd="0" presId="urn:microsoft.com/office/officeart/2009/3/layout/CircleRelationship"/>
    <dgm:cxn modelId="{1015AB78-CAA3-4F49-8060-90D61CD75275}" type="presParOf" srcId="{206503CB-3603-2B4A-AF6A-4C2D9B829094}" destId="{216886F0-3621-6B4D-87F8-0A1346B24BE8}" srcOrd="10" destOrd="0" presId="urn:microsoft.com/office/officeart/2009/3/layout/CircleRelationship"/>
    <dgm:cxn modelId="{C458D530-9412-C341-8A27-A20A2E99C910}" type="presParOf" srcId="{206503CB-3603-2B4A-AF6A-4C2D9B829094}" destId="{CD152C46-560F-464F-A5BA-F7002209EF28}" srcOrd="11" destOrd="0" presId="urn:microsoft.com/office/officeart/2009/3/layout/CircleRelationship"/>
    <dgm:cxn modelId="{89A36B27-5A95-D346-9DF3-8D652FD2851A}" type="presParOf" srcId="{CD152C46-560F-464F-A5BA-F7002209EF28}" destId="{1A42E282-6ACB-7449-99F9-403DFB40A6B5}" srcOrd="0" destOrd="0" presId="urn:microsoft.com/office/officeart/2009/3/layout/CircleRelationship"/>
    <dgm:cxn modelId="{87D1B445-A4CC-8A4C-A8F6-0652B60D1352}" type="presParOf" srcId="{206503CB-3603-2B4A-AF6A-4C2D9B829094}" destId="{27602129-FC26-704A-A8BB-AFA4F9CC52CA}" srcOrd="12" destOrd="0" presId="urn:microsoft.com/office/officeart/2009/3/layout/CircleRelationship"/>
    <dgm:cxn modelId="{320E28D6-9DFE-964F-A5BB-9B322C8390B9}" type="presParOf" srcId="{27602129-FC26-704A-A8BB-AFA4F9CC52CA}" destId="{00BC04F2-696B-5448-B43E-F37C52AF3DF0}" srcOrd="0" destOrd="0" presId="urn:microsoft.com/office/officeart/2009/3/layout/CircleRelationship"/>
    <dgm:cxn modelId="{3C62866A-047E-5B43-9199-4CB4179F9B0C}" type="presParOf" srcId="{206503CB-3603-2B4A-AF6A-4C2D9B829094}" destId="{8DB97D3F-1E92-7348-81FB-D0086ECA0A7D}" srcOrd="13" destOrd="0" presId="urn:microsoft.com/office/officeart/2009/3/layout/CircleRelationship"/>
    <dgm:cxn modelId="{6518D889-A901-8543-B5E0-0464870CF64D}" type="presParOf" srcId="{8DB97D3F-1E92-7348-81FB-D0086ECA0A7D}" destId="{DB55C82A-0738-D942-AB00-D1FCA632BD09}" srcOrd="0" destOrd="0" presId="urn:microsoft.com/office/officeart/2009/3/layout/CircleRelationship"/>
    <dgm:cxn modelId="{3DC1C169-A988-AD41-9EE5-89747DBEFBD2}" type="presParOf" srcId="{206503CB-3603-2B4A-AF6A-4C2D9B829094}" destId="{177DCED8-7AE4-0A43-B404-DCBC46FF055A}" srcOrd="14" destOrd="0" presId="urn:microsoft.com/office/officeart/2009/3/layout/CircleRelationship"/>
    <dgm:cxn modelId="{47849597-EC4D-BA40-A996-F4CC3BA4D970}" type="presParOf" srcId="{206503CB-3603-2B4A-AF6A-4C2D9B829094}" destId="{12B8929F-4DA3-3F4A-B94B-B6D01B870020}" srcOrd="15" destOrd="0" presId="urn:microsoft.com/office/officeart/2009/3/layout/CircleRelationship"/>
    <dgm:cxn modelId="{9F4ED453-D3F4-324A-9073-87E0450AFD8E}" type="presParOf" srcId="{12B8929F-4DA3-3F4A-B94B-B6D01B870020}" destId="{AE2E284C-D4C4-7145-A145-33347AF4E4FC}" srcOrd="0" destOrd="0" presId="urn:microsoft.com/office/officeart/2009/3/layout/CircleRelationship"/>
    <dgm:cxn modelId="{C48547C5-449F-5642-9EC7-98DB62686E3C}" type="presParOf" srcId="{206503CB-3603-2B4A-AF6A-4C2D9B829094}" destId="{C3E70061-B00B-6C42-A048-E37F94FFC4DD}" srcOrd="16" destOrd="0" presId="urn:microsoft.com/office/officeart/2009/3/layout/CircleRelationship"/>
    <dgm:cxn modelId="{65E70550-7B95-CD42-9CDE-5A1689057888}" type="presParOf" srcId="{206503CB-3603-2B4A-AF6A-4C2D9B829094}" destId="{D8F0EC36-6AD3-5042-8201-EBEC0B4478CD}" srcOrd="17" destOrd="0" presId="urn:microsoft.com/office/officeart/2009/3/layout/CircleRelationship"/>
    <dgm:cxn modelId="{649B710B-DF95-C54C-B1E8-263E8EC1EC60}" type="presParOf" srcId="{D8F0EC36-6AD3-5042-8201-EBEC0B4478CD}" destId="{AE9983A0-4A33-AB4A-B941-22299A967F41}"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61841-A505-4145-A8EB-0122BCFAEA6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7E4F81-DC2B-416A-A877-F0F0B76F8089}">
      <dgm:prSet/>
      <dgm:spPr/>
      <dgm:t>
        <a:bodyPr/>
        <a:lstStyle/>
        <a:p>
          <a:pPr>
            <a:lnSpc>
              <a:spcPct val="100000"/>
            </a:lnSpc>
          </a:pPr>
          <a:r>
            <a:rPr lang="en-US" dirty="0">
              <a:solidFill>
                <a:srgbClr val="000000"/>
              </a:solidFill>
              <a:latin typeface="Times New Roman" panose="02020603050405020304" pitchFamily="18" charset="0"/>
              <a:cs typeface="Times New Roman" panose="02020603050405020304" pitchFamily="18" charset="0"/>
            </a:rPr>
            <a:t>Of 118 total participants, 60 enrolled in Cardinal and 58 opted for routine.</a:t>
          </a:r>
        </a:p>
      </dgm:t>
    </dgm:pt>
    <dgm:pt modelId="{D9F727CB-C0E4-41AA-A9B7-0EBB66F0C3EB}" type="parTrans" cxnId="{F646C85B-C048-4D40-8DE3-23BF7EFD94DD}">
      <dgm:prSet/>
      <dgm:spPr/>
      <dgm:t>
        <a:bodyPr/>
        <a:lstStyle/>
        <a:p>
          <a:endParaRPr lang="en-US"/>
        </a:p>
      </dgm:t>
    </dgm:pt>
    <dgm:pt modelId="{0DD6060E-9A01-43C5-BA7F-F66E85899A23}" type="sibTrans" cxnId="{F646C85B-C048-4D40-8DE3-23BF7EFD94DD}">
      <dgm:prSet/>
      <dgm:spPr/>
      <dgm:t>
        <a:bodyPr/>
        <a:lstStyle/>
        <a:p>
          <a:endParaRPr lang="en-US"/>
        </a:p>
      </dgm:t>
    </dgm:pt>
    <dgm:pt modelId="{89CA1B8C-06D1-4BD3-808F-B4AB596BE8BF}">
      <dgm:prSet/>
      <dgm:spPr/>
      <dgm:t>
        <a:bodyPr/>
        <a:lstStyle/>
        <a:p>
          <a:pPr>
            <a:lnSpc>
              <a:spcPct val="100000"/>
            </a:lnSpc>
          </a:pPr>
          <a:r>
            <a:rPr lang="en-US" dirty="0">
              <a:solidFill>
                <a:srgbClr val="000000"/>
              </a:solidFill>
              <a:latin typeface="Times New Roman" panose="02020603050405020304" pitchFamily="18" charset="0"/>
              <a:cs typeface="Times New Roman" panose="02020603050405020304" pitchFamily="18" charset="0"/>
            </a:rPr>
            <a:t>17 patients did 2+ cycles</a:t>
          </a:r>
        </a:p>
      </dgm:t>
    </dgm:pt>
    <dgm:pt modelId="{0C8947D3-434A-478E-8B92-73DC33D2B7B3}" type="parTrans" cxnId="{141916A8-4408-4F6C-9280-2D54F8F4767A}">
      <dgm:prSet/>
      <dgm:spPr/>
      <dgm:t>
        <a:bodyPr/>
        <a:lstStyle/>
        <a:p>
          <a:endParaRPr lang="en-US"/>
        </a:p>
      </dgm:t>
    </dgm:pt>
    <dgm:pt modelId="{0F247A68-2BCA-4EC8-A453-7155E6049CFA}" type="sibTrans" cxnId="{141916A8-4408-4F6C-9280-2D54F8F4767A}">
      <dgm:prSet/>
      <dgm:spPr/>
      <dgm:t>
        <a:bodyPr/>
        <a:lstStyle/>
        <a:p>
          <a:endParaRPr lang="en-US"/>
        </a:p>
      </dgm:t>
    </dgm:pt>
    <dgm:pt modelId="{04501242-99B8-A347-95D5-7D7313AFCA01}">
      <dgm:prSet/>
      <dgm:spPr/>
      <dgm:t>
        <a:bodyPr/>
        <a:lstStyle/>
        <a:p>
          <a:pPr>
            <a:lnSpc>
              <a:spcPct val="100000"/>
            </a:lnSpc>
          </a:pPr>
          <a:r>
            <a:rPr lang="en-US" dirty="0">
              <a:solidFill>
                <a:srgbClr val="000000"/>
              </a:solidFill>
              <a:latin typeface="Times New Roman" panose="02020603050405020304" pitchFamily="18" charset="0"/>
              <a:cs typeface="Times New Roman" panose="02020603050405020304" pitchFamily="18" charset="0"/>
            </a:rPr>
            <a:t>6 patients switched protocols from both Cardinal to routine and vice-versa.</a:t>
          </a:r>
        </a:p>
      </dgm:t>
    </dgm:pt>
    <dgm:pt modelId="{F3F2CECF-87D7-E843-9EFB-21169F8144A1}" type="parTrans" cxnId="{953F713C-3570-E540-85F0-2A500EB14F4E}">
      <dgm:prSet/>
      <dgm:spPr/>
      <dgm:t>
        <a:bodyPr/>
        <a:lstStyle/>
        <a:p>
          <a:endParaRPr lang="en-US"/>
        </a:p>
      </dgm:t>
    </dgm:pt>
    <dgm:pt modelId="{BC3EA1F4-6451-0745-A6B7-F672E5AF324A}" type="sibTrans" cxnId="{953F713C-3570-E540-85F0-2A500EB14F4E}">
      <dgm:prSet/>
      <dgm:spPr/>
      <dgm:t>
        <a:bodyPr/>
        <a:lstStyle/>
        <a:p>
          <a:endParaRPr lang="en-US"/>
        </a:p>
      </dgm:t>
    </dgm:pt>
    <dgm:pt modelId="{FE0D1814-9528-4529-B33E-AC27229DCE3A}" type="pres">
      <dgm:prSet presAssocID="{70F61841-A505-4145-A8EB-0122BCFAEA6C}" presName="root" presStyleCnt="0">
        <dgm:presLayoutVars>
          <dgm:dir/>
          <dgm:resizeHandles val="exact"/>
        </dgm:presLayoutVars>
      </dgm:prSet>
      <dgm:spPr/>
    </dgm:pt>
    <dgm:pt modelId="{CBA78271-48FE-4563-90ED-BC246B31E79A}" type="pres">
      <dgm:prSet presAssocID="{7E7E4F81-DC2B-416A-A877-F0F0B76F8089}" presName="compNode" presStyleCnt="0"/>
      <dgm:spPr/>
    </dgm:pt>
    <dgm:pt modelId="{1814C295-4145-490C-A0FB-D8BCC08128D7}" type="pres">
      <dgm:prSet presAssocID="{7E7E4F81-DC2B-416A-A877-F0F0B76F8089}" presName="bgRect" presStyleLbl="bgShp" presStyleIdx="0" presStyleCnt="3"/>
      <dgm:spPr/>
    </dgm:pt>
    <dgm:pt modelId="{7F117BA3-30A5-456A-B49F-54D7FE53A4DF}" type="pres">
      <dgm:prSet presAssocID="{7E7E4F81-DC2B-416A-A877-F0F0B76F80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F876E43-524F-45C9-A8CE-1F83A6B9F488}" type="pres">
      <dgm:prSet presAssocID="{7E7E4F81-DC2B-416A-A877-F0F0B76F8089}" presName="spaceRect" presStyleCnt="0"/>
      <dgm:spPr/>
    </dgm:pt>
    <dgm:pt modelId="{31D971E8-5636-42AA-9CA3-8138CFCA93C9}" type="pres">
      <dgm:prSet presAssocID="{7E7E4F81-DC2B-416A-A877-F0F0B76F8089}" presName="parTx" presStyleLbl="revTx" presStyleIdx="0" presStyleCnt="3">
        <dgm:presLayoutVars>
          <dgm:chMax val="0"/>
          <dgm:chPref val="0"/>
        </dgm:presLayoutVars>
      </dgm:prSet>
      <dgm:spPr/>
    </dgm:pt>
    <dgm:pt modelId="{821836F9-E58E-43AB-9880-E618314AF74B}" type="pres">
      <dgm:prSet presAssocID="{0DD6060E-9A01-43C5-BA7F-F66E85899A23}" presName="sibTrans" presStyleCnt="0"/>
      <dgm:spPr/>
    </dgm:pt>
    <dgm:pt modelId="{2813E0AF-F7B0-4BF7-964B-22F294C4A311}" type="pres">
      <dgm:prSet presAssocID="{89CA1B8C-06D1-4BD3-808F-B4AB596BE8BF}" presName="compNode" presStyleCnt="0"/>
      <dgm:spPr/>
    </dgm:pt>
    <dgm:pt modelId="{60A71ED0-EA12-45A1-8DED-2E10C4E4A823}" type="pres">
      <dgm:prSet presAssocID="{89CA1B8C-06D1-4BD3-808F-B4AB596BE8BF}" presName="bgRect" presStyleLbl="bgShp" presStyleIdx="1" presStyleCnt="3" custLinFactNeighborX="-1111" custLinFactNeighborY="-2973"/>
      <dgm:spPr/>
    </dgm:pt>
    <dgm:pt modelId="{C50E15AE-B759-4615-8682-1438D8AE2FD1}" type="pres">
      <dgm:prSet presAssocID="{89CA1B8C-06D1-4BD3-808F-B4AB596BE8B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peat with solid fill"/>
        </a:ext>
      </dgm:extLst>
    </dgm:pt>
    <dgm:pt modelId="{6ECE035B-16F9-4E45-B0C2-62B764FEA063}" type="pres">
      <dgm:prSet presAssocID="{89CA1B8C-06D1-4BD3-808F-B4AB596BE8BF}" presName="spaceRect" presStyleCnt="0"/>
      <dgm:spPr/>
    </dgm:pt>
    <dgm:pt modelId="{0465E050-A7CE-4B7C-8C21-DB718F76716E}" type="pres">
      <dgm:prSet presAssocID="{89CA1B8C-06D1-4BD3-808F-B4AB596BE8BF}" presName="parTx" presStyleLbl="revTx" presStyleIdx="1" presStyleCnt="3">
        <dgm:presLayoutVars>
          <dgm:chMax val="0"/>
          <dgm:chPref val="0"/>
        </dgm:presLayoutVars>
      </dgm:prSet>
      <dgm:spPr/>
    </dgm:pt>
    <dgm:pt modelId="{F0E9E31B-D5B5-48A7-8A63-DB1B2DDCCB59}" type="pres">
      <dgm:prSet presAssocID="{0F247A68-2BCA-4EC8-A453-7155E6049CFA}" presName="sibTrans" presStyleCnt="0"/>
      <dgm:spPr/>
    </dgm:pt>
    <dgm:pt modelId="{71003B20-29AC-C244-AE3E-76D86B208C06}" type="pres">
      <dgm:prSet presAssocID="{04501242-99B8-A347-95D5-7D7313AFCA01}" presName="compNode" presStyleCnt="0"/>
      <dgm:spPr/>
    </dgm:pt>
    <dgm:pt modelId="{F79CC1FC-C9A1-B043-9C88-B650CF7799CE}" type="pres">
      <dgm:prSet presAssocID="{04501242-99B8-A347-95D5-7D7313AFCA01}" presName="bgRect" presStyleLbl="bgShp" presStyleIdx="2" presStyleCnt="3"/>
      <dgm:spPr/>
    </dgm:pt>
    <dgm:pt modelId="{CB713FF2-14E9-E74E-A545-4E9F7CF7DAA8}" type="pres">
      <dgm:prSet presAssocID="{04501242-99B8-A347-95D5-7D7313AFCA0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oggle with solid fill"/>
        </a:ext>
      </dgm:extLst>
    </dgm:pt>
    <dgm:pt modelId="{85BD2DAF-8EEB-8948-B1A9-955BF935A276}" type="pres">
      <dgm:prSet presAssocID="{04501242-99B8-A347-95D5-7D7313AFCA01}" presName="spaceRect" presStyleCnt="0"/>
      <dgm:spPr/>
    </dgm:pt>
    <dgm:pt modelId="{69815A54-7A62-CD41-AF0C-144ED8E3FEA1}" type="pres">
      <dgm:prSet presAssocID="{04501242-99B8-A347-95D5-7D7313AFCA01}" presName="parTx" presStyleLbl="revTx" presStyleIdx="2" presStyleCnt="3">
        <dgm:presLayoutVars>
          <dgm:chMax val="0"/>
          <dgm:chPref val="0"/>
        </dgm:presLayoutVars>
      </dgm:prSet>
      <dgm:spPr/>
    </dgm:pt>
  </dgm:ptLst>
  <dgm:cxnLst>
    <dgm:cxn modelId="{DE3BC929-253B-41B0-90F5-9C0A83822030}" type="presOf" srcId="{89CA1B8C-06D1-4BD3-808F-B4AB596BE8BF}" destId="{0465E050-A7CE-4B7C-8C21-DB718F76716E}" srcOrd="0" destOrd="0" presId="urn:microsoft.com/office/officeart/2018/2/layout/IconVerticalSolidList"/>
    <dgm:cxn modelId="{953F713C-3570-E540-85F0-2A500EB14F4E}" srcId="{70F61841-A505-4145-A8EB-0122BCFAEA6C}" destId="{04501242-99B8-A347-95D5-7D7313AFCA01}" srcOrd="2" destOrd="0" parTransId="{F3F2CECF-87D7-E843-9EFB-21169F8144A1}" sibTransId="{BC3EA1F4-6451-0745-A6B7-F672E5AF324A}"/>
    <dgm:cxn modelId="{D783833F-27C0-469F-B33C-8EC594BF07E1}" type="presOf" srcId="{70F61841-A505-4145-A8EB-0122BCFAEA6C}" destId="{FE0D1814-9528-4529-B33E-AC27229DCE3A}" srcOrd="0" destOrd="0" presId="urn:microsoft.com/office/officeart/2018/2/layout/IconVerticalSolidList"/>
    <dgm:cxn modelId="{F646C85B-C048-4D40-8DE3-23BF7EFD94DD}" srcId="{70F61841-A505-4145-A8EB-0122BCFAEA6C}" destId="{7E7E4F81-DC2B-416A-A877-F0F0B76F8089}" srcOrd="0" destOrd="0" parTransId="{D9F727CB-C0E4-41AA-A9B7-0EBB66F0C3EB}" sibTransId="{0DD6060E-9A01-43C5-BA7F-F66E85899A23}"/>
    <dgm:cxn modelId="{4A4389A5-D4E0-47AC-9285-DC147507210C}" type="presOf" srcId="{7E7E4F81-DC2B-416A-A877-F0F0B76F8089}" destId="{31D971E8-5636-42AA-9CA3-8138CFCA93C9}" srcOrd="0" destOrd="0" presId="urn:microsoft.com/office/officeart/2018/2/layout/IconVerticalSolidList"/>
    <dgm:cxn modelId="{141916A8-4408-4F6C-9280-2D54F8F4767A}" srcId="{70F61841-A505-4145-A8EB-0122BCFAEA6C}" destId="{89CA1B8C-06D1-4BD3-808F-B4AB596BE8BF}" srcOrd="1" destOrd="0" parTransId="{0C8947D3-434A-478E-8B92-73DC33D2B7B3}" sibTransId="{0F247A68-2BCA-4EC8-A453-7155E6049CFA}"/>
    <dgm:cxn modelId="{E1C560F8-20BD-BD45-85D2-60F58E15BDDE}" type="presOf" srcId="{04501242-99B8-A347-95D5-7D7313AFCA01}" destId="{69815A54-7A62-CD41-AF0C-144ED8E3FEA1}" srcOrd="0" destOrd="0" presId="urn:microsoft.com/office/officeart/2018/2/layout/IconVerticalSolidList"/>
    <dgm:cxn modelId="{48650B19-9C2A-4C88-AB56-58E1BE6375DC}" type="presParOf" srcId="{FE0D1814-9528-4529-B33E-AC27229DCE3A}" destId="{CBA78271-48FE-4563-90ED-BC246B31E79A}" srcOrd="0" destOrd="0" presId="urn:microsoft.com/office/officeart/2018/2/layout/IconVerticalSolidList"/>
    <dgm:cxn modelId="{25208260-BABB-420A-8B74-3150ACB5FD36}" type="presParOf" srcId="{CBA78271-48FE-4563-90ED-BC246B31E79A}" destId="{1814C295-4145-490C-A0FB-D8BCC08128D7}" srcOrd="0" destOrd="0" presId="urn:microsoft.com/office/officeart/2018/2/layout/IconVerticalSolidList"/>
    <dgm:cxn modelId="{5F19DC19-83B4-4A34-9BB9-1EEA99D34848}" type="presParOf" srcId="{CBA78271-48FE-4563-90ED-BC246B31E79A}" destId="{7F117BA3-30A5-456A-B49F-54D7FE53A4DF}" srcOrd="1" destOrd="0" presId="urn:microsoft.com/office/officeart/2018/2/layout/IconVerticalSolidList"/>
    <dgm:cxn modelId="{2AC35E5C-2F93-479D-B823-33C148E8596F}" type="presParOf" srcId="{CBA78271-48FE-4563-90ED-BC246B31E79A}" destId="{4F876E43-524F-45C9-A8CE-1F83A6B9F488}" srcOrd="2" destOrd="0" presId="urn:microsoft.com/office/officeart/2018/2/layout/IconVerticalSolidList"/>
    <dgm:cxn modelId="{1806D49F-917B-4D49-977D-7BFB7C2F5C6D}" type="presParOf" srcId="{CBA78271-48FE-4563-90ED-BC246B31E79A}" destId="{31D971E8-5636-42AA-9CA3-8138CFCA93C9}" srcOrd="3" destOrd="0" presId="urn:microsoft.com/office/officeart/2018/2/layout/IconVerticalSolidList"/>
    <dgm:cxn modelId="{C494AB45-5FEA-4845-BF3D-3B193E6D3824}" type="presParOf" srcId="{FE0D1814-9528-4529-B33E-AC27229DCE3A}" destId="{821836F9-E58E-43AB-9880-E618314AF74B}" srcOrd="1" destOrd="0" presId="urn:microsoft.com/office/officeart/2018/2/layout/IconVerticalSolidList"/>
    <dgm:cxn modelId="{2B8E7824-CD39-47CB-8832-427D3BC4CD7A}" type="presParOf" srcId="{FE0D1814-9528-4529-B33E-AC27229DCE3A}" destId="{2813E0AF-F7B0-4BF7-964B-22F294C4A311}" srcOrd="2" destOrd="0" presId="urn:microsoft.com/office/officeart/2018/2/layout/IconVerticalSolidList"/>
    <dgm:cxn modelId="{83EC6EE0-E644-416E-84CE-5E8D4D762A61}" type="presParOf" srcId="{2813E0AF-F7B0-4BF7-964B-22F294C4A311}" destId="{60A71ED0-EA12-45A1-8DED-2E10C4E4A823}" srcOrd="0" destOrd="0" presId="urn:microsoft.com/office/officeart/2018/2/layout/IconVerticalSolidList"/>
    <dgm:cxn modelId="{FFCAD1E1-776C-4F7B-9E46-12AC7F827168}" type="presParOf" srcId="{2813E0AF-F7B0-4BF7-964B-22F294C4A311}" destId="{C50E15AE-B759-4615-8682-1438D8AE2FD1}" srcOrd="1" destOrd="0" presId="urn:microsoft.com/office/officeart/2018/2/layout/IconVerticalSolidList"/>
    <dgm:cxn modelId="{B160DD8C-C2C3-4065-98AA-8E7BF07FDFE1}" type="presParOf" srcId="{2813E0AF-F7B0-4BF7-964B-22F294C4A311}" destId="{6ECE035B-16F9-4E45-B0C2-62B764FEA063}" srcOrd="2" destOrd="0" presId="urn:microsoft.com/office/officeart/2018/2/layout/IconVerticalSolidList"/>
    <dgm:cxn modelId="{29A950D4-5DDE-4232-90EF-F058C44B5209}" type="presParOf" srcId="{2813E0AF-F7B0-4BF7-964B-22F294C4A311}" destId="{0465E050-A7CE-4B7C-8C21-DB718F76716E}" srcOrd="3" destOrd="0" presId="urn:microsoft.com/office/officeart/2018/2/layout/IconVerticalSolidList"/>
    <dgm:cxn modelId="{4987C600-BCA6-4DD2-8C38-B8933519A848}" type="presParOf" srcId="{FE0D1814-9528-4529-B33E-AC27229DCE3A}" destId="{F0E9E31B-D5B5-48A7-8A63-DB1B2DDCCB59}" srcOrd="3" destOrd="0" presId="urn:microsoft.com/office/officeart/2018/2/layout/IconVerticalSolidList"/>
    <dgm:cxn modelId="{BD5FCFA8-4D4F-EC4A-AE27-FD9F0ACE9011}" type="presParOf" srcId="{FE0D1814-9528-4529-B33E-AC27229DCE3A}" destId="{71003B20-29AC-C244-AE3E-76D86B208C06}" srcOrd="4" destOrd="0" presId="urn:microsoft.com/office/officeart/2018/2/layout/IconVerticalSolidList"/>
    <dgm:cxn modelId="{4415BCB6-645E-BA4B-97DC-238C23DA55C4}" type="presParOf" srcId="{71003B20-29AC-C244-AE3E-76D86B208C06}" destId="{F79CC1FC-C9A1-B043-9C88-B650CF7799CE}" srcOrd="0" destOrd="0" presId="urn:microsoft.com/office/officeart/2018/2/layout/IconVerticalSolidList"/>
    <dgm:cxn modelId="{EFF774EC-B861-EC46-8D23-B06E3543EFA8}" type="presParOf" srcId="{71003B20-29AC-C244-AE3E-76D86B208C06}" destId="{CB713FF2-14E9-E74E-A545-4E9F7CF7DAA8}" srcOrd="1" destOrd="0" presId="urn:microsoft.com/office/officeart/2018/2/layout/IconVerticalSolidList"/>
    <dgm:cxn modelId="{B66A4D27-583B-174E-BB60-A437B3528EA9}" type="presParOf" srcId="{71003B20-29AC-C244-AE3E-76D86B208C06}" destId="{85BD2DAF-8EEB-8948-B1A9-955BF935A276}" srcOrd="2" destOrd="0" presId="urn:microsoft.com/office/officeart/2018/2/layout/IconVerticalSolidList"/>
    <dgm:cxn modelId="{5D51F47E-C019-A845-AA0B-DE1000B529CD}" type="presParOf" srcId="{71003B20-29AC-C244-AE3E-76D86B208C06}" destId="{69815A54-7A62-CD41-AF0C-144ED8E3FE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6454B-3244-4E41-A86E-99BFA3EBEE92}">
      <dsp:nvSpPr>
        <dsp:cNvPr id="0" name=""/>
        <dsp:cNvSpPr/>
      </dsp:nvSpPr>
      <dsp:spPr>
        <a:xfrm>
          <a:off x="1480710" y="124731"/>
          <a:ext cx="2732120" cy="273226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OPTIONS TO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LOWER COSTS</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OF IVF</a:t>
          </a:r>
        </a:p>
      </dsp:txBody>
      <dsp:txXfrm>
        <a:off x="1880820" y="524862"/>
        <a:ext cx="1931900" cy="1932006"/>
      </dsp:txXfrm>
    </dsp:sp>
    <dsp:sp modelId="{CA8150FD-0FAA-184D-96E4-C0516095C89C}">
      <dsp:nvSpPr>
        <dsp:cNvPr id="0" name=""/>
        <dsp:cNvSpPr/>
      </dsp:nvSpPr>
      <dsp:spPr>
        <a:xfrm>
          <a:off x="3039840" y="0"/>
          <a:ext cx="303755" cy="304083"/>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1EF83-1CFB-7A41-8DB2-3D006D7C2C8F}">
      <dsp:nvSpPr>
        <dsp:cNvPr id="0" name=""/>
        <dsp:cNvSpPr/>
      </dsp:nvSpPr>
      <dsp:spPr>
        <a:xfrm>
          <a:off x="2320802" y="2654005"/>
          <a:ext cx="220250" cy="220114"/>
        </a:xfrm>
        <a:prstGeom prst="ellipse">
          <a:avLst/>
        </a:prstGeom>
        <a:solidFill>
          <a:schemeClr val="accent1">
            <a:shade val="80000"/>
            <a:hueOff val="0"/>
            <a:satOff val="-3462"/>
            <a:lumOff val="23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BB75F-C31A-2343-919E-D3CD98FAC7BF}">
      <dsp:nvSpPr>
        <dsp:cNvPr id="0" name=""/>
        <dsp:cNvSpPr/>
      </dsp:nvSpPr>
      <dsp:spPr>
        <a:xfrm>
          <a:off x="4388807" y="1233454"/>
          <a:ext cx="220250" cy="220114"/>
        </a:xfrm>
        <a:prstGeom prst="ellipse">
          <a:avLst/>
        </a:prstGeom>
        <a:solidFill>
          <a:schemeClr val="accent1">
            <a:shade val="80000"/>
            <a:hueOff val="0"/>
            <a:satOff val="-6925"/>
            <a:lumOff val="46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F5A8A-C79D-5049-9EC6-61270ED38108}">
      <dsp:nvSpPr>
        <dsp:cNvPr id="0" name=""/>
        <dsp:cNvSpPr/>
      </dsp:nvSpPr>
      <dsp:spPr>
        <a:xfrm>
          <a:off x="3336310" y="2887978"/>
          <a:ext cx="303755" cy="304083"/>
        </a:xfrm>
        <a:prstGeom prst="ellipse">
          <a:avLst/>
        </a:prstGeom>
        <a:solidFill>
          <a:schemeClr val="accent1">
            <a:shade val="80000"/>
            <a:hueOff val="0"/>
            <a:satOff val="-10387"/>
            <a:lumOff val="7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73006-0499-FB47-9927-8BDC2FF8AC05}">
      <dsp:nvSpPr>
        <dsp:cNvPr id="0" name=""/>
        <dsp:cNvSpPr/>
      </dsp:nvSpPr>
      <dsp:spPr>
        <a:xfrm>
          <a:off x="2382450" y="431668"/>
          <a:ext cx="220250" cy="220114"/>
        </a:xfrm>
        <a:prstGeom prst="ellipse">
          <a:avLst/>
        </a:prstGeom>
        <a:solidFill>
          <a:schemeClr val="accent1">
            <a:shade val="80000"/>
            <a:hueOff val="0"/>
            <a:satOff val="-13849"/>
            <a:lumOff val="93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C3E9A-C319-3149-BDD6-30BD10C86BE8}">
      <dsp:nvSpPr>
        <dsp:cNvPr id="0" name=""/>
        <dsp:cNvSpPr/>
      </dsp:nvSpPr>
      <dsp:spPr>
        <a:xfrm>
          <a:off x="1689192" y="1692025"/>
          <a:ext cx="220250" cy="220114"/>
        </a:xfrm>
        <a:prstGeom prst="ellipse">
          <a:avLst/>
        </a:prstGeom>
        <a:solidFill>
          <a:schemeClr val="accent1">
            <a:shade val="80000"/>
            <a:hueOff val="0"/>
            <a:satOff val="-17312"/>
            <a:lumOff val="11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797B2-E628-464E-B174-C86FA064CAB9}">
      <dsp:nvSpPr>
        <dsp:cNvPr id="0" name=""/>
        <dsp:cNvSpPr/>
      </dsp:nvSpPr>
      <dsp:spPr>
        <a:xfrm>
          <a:off x="626607" y="617542"/>
          <a:ext cx="1110782" cy="1110760"/>
        </a:xfrm>
        <a:prstGeom prst="ellipse">
          <a:avLst/>
        </a:prstGeom>
        <a:solidFill>
          <a:schemeClr val="accent1">
            <a:shade val="80000"/>
            <a:hueOff val="0"/>
            <a:satOff val="-20774"/>
            <a:lumOff val="140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Mini-Stim</a:t>
          </a:r>
        </a:p>
      </dsp:txBody>
      <dsp:txXfrm>
        <a:off x="789277" y="780209"/>
        <a:ext cx="785442" cy="785426"/>
      </dsp:txXfrm>
    </dsp:sp>
    <dsp:sp modelId="{A27DA3BC-222E-3348-B742-A0F593E28DEF}">
      <dsp:nvSpPr>
        <dsp:cNvPr id="0" name=""/>
        <dsp:cNvSpPr/>
      </dsp:nvSpPr>
      <dsp:spPr>
        <a:xfrm>
          <a:off x="2732722" y="441451"/>
          <a:ext cx="303755" cy="304083"/>
        </a:xfrm>
        <a:prstGeom prst="ellipse">
          <a:avLst/>
        </a:prstGeom>
        <a:solidFill>
          <a:schemeClr val="accent1">
            <a:shade val="80000"/>
            <a:hueOff val="0"/>
            <a:satOff val="-24237"/>
            <a:lumOff val="16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6BEFCA-49A9-5845-97EB-302A10F310F6}">
      <dsp:nvSpPr>
        <dsp:cNvPr id="0" name=""/>
        <dsp:cNvSpPr/>
      </dsp:nvSpPr>
      <dsp:spPr>
        <a:xfrm>
          <a:off x="731408" y="2053583"/>
          <a:ext cx="549226" cy="549470"/>
        </a:xfrm>
        <a:prstGeom prst="ellipse">
          <a:avLst/>
        </a:prstGeom>
        <a:solidFill>
          <a:schemeClr val="accent1">
            <a:shade val="80000"/>
            <a:hueOff val="0"/>
            <a:satOff val="-27699"/>
            <a:lumOff val="186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886F0-3621-6B4D-87F8-0A1346B24BE8}">
      <dsp:nvSpPr>
        <dsp:cNvPr id="0" name=""/>
        <dsp:cNvSpPr/>
      </dsp:nvSpPr>
      <dsp:spPr>
        <a:xfrm>
          <a:off x="4493608" y="94975"/>
          <a:ext cx="1110782" cy="1110760"/>
        </a:xfrm>
        <a:prstGeom prst="ellipse">
          <a:avLst/>
        </a:prstGeom>
        <a:solidFill>
          <a:schemeClr val="accent1">
            <a:shade val="80000"/>
            <a:hueOff val="0"/>
            <a:satOff val="-31161"/>
            <a:lumOff val="21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US only (no labs)</a:t>
          </a:r>
        </a:p>
      </dsp:txBody>
      <dsp:txXfrm>
        <a:off x="4656278" y="257642"/>
        <a:ext cx="785442" cy="785426"/>
      </dsp:txXfrm>
    </dsp:sp>
    <dsp:sp modelId="{1A42E282-6ACB-7449-99F9-403DFB40A6B5}">
      <dsp:nvSpPr>
        <dsp:cNvPr id="0" name=""/>
        <dsp:cNvSpPr/>
      </dsp:nvSpPr>
      <dsp:spPr>
        <a:xfrm>
          <a:off x="3997623" y="862113"/>
          <a:ext cx="303755" cy="304083"/>
        </a:xfrm>
        <a:prstGeom prst="ellipse">
          <a:avLst/>
        </a:prstGeom>
        <a:solidFill>
          <a:schemeClr val="accent1">
            <a:shade val="80000"/>
            <a:hueOff val="0"/>
            <a:satOff val="-34624"/>
            <a:lumOff val="23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C04F2-696B-5448-B43E-F37C52AF3DF0}">
      <dsp:nvSpPr>
        <dsp:cNvPr id="0" name=""/>
        <dsp:cNvSpPr/>
      </dsp:nvSpPr>
      <dsp:spPr>
        <a:xfrm>
          <a:off x="522366" y="2707403"/>
          <a:ext cx="220250" cy="220114"/>
        </a:xfrm>
        <a:prstGeom prst="ellipse">
          <a:avLst/>
        </a:prstGeom>
        <a:solidFill>
          <a:schemeClr val="accent1">
            <a:shade val="80000"/>
            <a:hueOff val="0"/>
            <a:satOff val="-38086"/>
            <a:lumOff val="256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55C82A-0738-D942-AB00-D1FCA632BD09}">
      <dsp:nvSpPr>
        <dsp:cNvPr id="0" name=""/>
        <dsp:cNvSpPr/>
      </dsp:nvSpPr>
      <dsp:spPr>
        <a:xfrm>
          <a:off x="2717030" y="2393944"/>
          <a:ext cx="220250" cy="220114"/>
        </a:xfrm>
        <a:prstGeom prst="ellipse">
          <a:avLst/>
        </a:prstGeom>
        <a:solidFill>
          <a:schemeClr val="accent1">
            <a:shade val="80000"/>
            <a:hueOff val="0"/>
            <a:satOff val="-41548"/>
            <a:lumOff val="28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DCED8-7AE4-0A43-B404-DCBC46FF055A}">
      <dsp:nvSpPr>
        <dsp:cNvPr id="0" name=""/>
        <dsp:cNvSpPr/>
      </dsp:nvSpPr>
      <dsp:spPr>
        <a:xfrm>
          <a:off x="5015934" y="2014859"/>
          <a:ext cx="1110782" cy="1110760"/>
        </a:xfrm>
        <a:prstGeom prst="ellipse">
          <a:avLst/>
        </a:prstGeom>
        <a:solidFill>
          <a:schemeClr val="accent1">
            <a:shade val="80000"/>
            <a:hueOff val="0"/>
            <a:satOff val="-45011"/>
            <a:lumOff val="30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HMG only (no </a:t>
          </a:r>
          <a:r>
            <a:rPr lang="en-US" sz="1400" kern="1200" dirty="0" err="1">
              <a:latin typeface="Arial" panose="020B0604020202020204" pitchFamily="34" charset="0"/>
              <a:cs typeface="Arial" panose="020B0604020202020204" pitchFamily="34" charset="0"/>
            </a:rPr>
            <a:t>rFSH</a:t>
          </a:r>
          <a:r>
            <a:rPr lang="en-US" sz="1400" kern="1200" dirty="0">
              <a:latin typeface="Arial" panose="020B0604020202020204" pitchFamily="34" charset="0"/>
              <a:cs typeface="Arial" panose="020B0604020202020204" pitchFamily="34" charset="0"/>
            </a:rPr>
            <a:t>)</a:t>
          </a:r>
        </a:p>
      </dsp:txBody>
      <dsp:txXfrm>
        <a:off x="5178604" y="2177526"/>
        <a:ext cx="785442" cy="785426"/>
      </dsp:txXfrm>
    </dsp:sp>
    <dsp:sp modelId="{AE2E284C-D4C4-7145-A145-33347AF4E4FC}">
      <dsp:nvSpPr>
        <dsp:cNvPr id="0" name=""/>
        <dsp:cNvSpPr/>
      </dsp:nvSpPr>
      <dsp:spPr>
        <a:xfrm>
          <a:off x="4702651" y="1976135"/>
          <a:ext cx="220250" cy="220114"/>
        </a:xfrm>
        <a:prstGeom prst="ellipse">
          <a:avLst/>
        </a:prstGeom>
        <a:solidFill>
          <a:schemeClr val="accent1">
            <a:shade val="80000"/>
            <a:hueOff val="0"/>
            <a:satOff val="-48473"/>
            <a:lumOff val="32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70061-B00B-6C42-A048-E37F94FFC4DD}">
      <dsp:nvSpPr>
        <dsp:cNvPr id="0" name=""/>
        <dsp:cNvSpPr/>
      </dsp:nvSpPr>
      <dsp:spPr>
        <a:xfrm>
          <a:off x="1827619" y="2965426"/>
          <a:ext cx="1110782" cy="1110760"/>
        </a:xfrm>
        <a:prstGeom prst="ellipse">
          <a:avLst/>
        </a:prstGeom>
        <a:solidFill>
          <a:schemeClr val="accent1">
            <a:shade val="80000"/>
            <a:hueOff val="0"/>
            <a:satOff val="-51936"/>
            <a:lumOff val="350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Provera instead of </a:t>
          </a:r>
          <a:r>
            <a:rPr lang="en-US" sz="1400" kern="1200" dirty="0" err="1">
              <a:latin typeface="Arial" panose="020B0604020202020204" pitchFamily="34" charset="0"/>
              <a:cs typeface="Arial" panose="020B0604020202020204" pitchFamily="34" charset="0"/>
            </a:rPr>
            <a:t>Antag</a:t>
          </a:r>
          <a:endParaRPr lang="en-US" sz="1400" kern="1200" dirty="0">
            <a:latin typeface="Arial" panose="020B0604020202020204" pitchFamily="34" charset="0"/>
            <a:cs typeface="Arial" panose="020B0604020202020204" pitchFamily="34" charset="0"/>
          </a:endParaRPr>
        </a:p>
      </dsp:txBody>
      <dsp:txXfrm>
        <a:off x="1990289" y="3128093"/>
        <a:ext cx="785442" cy="785426"/>
      </dsp:txXfrm>
    </dsp:sp>
    <dsp:sp modelId="{AE9983A0-4A33-AB4A-B941-22299A967F41}">
      <dsp:nvSpPr>
        <dsp:cNvPr id="0" name=""/>
        <dsp:cNvSpPr/>
      </dsp:nvSpPr>
      <dsp:spPr>
        <a:xfrm>
          <a:off x="2819589" y="2927925"/>
          <a:ext cx="220250" cy="220114"/>
        </a:xfrm>
        <a:prstGeom prst="ellipse">
          <a:avLst/>
        </a:prstGeom>
        <a:solidFill>
          <a:schemeClr val="accent1">
            <a:shade val="80000"/>
            <a:hueOff val="0"/>
            <a:satOff val="-55398"/>
            <a:lumOff val="373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4C295-4145-490C-A0FB-D8BCC08128D7}">
      <dsp:nvSpPr>
        <dsp:cNvPr id="0" name=""/>
        <dsp:cNvSpPr/>
      </dsp:nvSpPr>
      <dsp:spPr>
        <a:xfrm>
          <a:off x="0" y="374"/>
          <a:ext cx="8877300" cy="8769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17BA3-30A5-456A-B49F-54D7FE53A4DF}">
      <dsp:nvSpPr>
        <dsp:cNvPr id="0" name=""/>
        <dsp:cNvSpPr/>
      </dsp:nvSpPr>
      <dsp:spPr>
        <a:xfrm>
          <a:off x="265277" y="197688"/>
          <a:ext cx="482322" cy="482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D971E8-5636-42AA-9CA3-8138CFCA93C9}">
      <dsp:nvSpPr>
        <dsp:cNvPr id="0" name=""/>
        <dsp:cNvSpPr/>
      </dsp:nvSpPr>
      <dsp:spPr>
        <a:xfrm>
          <a:off x="1012876" y="374"/>
          <a:ext cx="7864423" cy="87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0" tIns="92810" rIns="92810" bIns="9281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rgbClr val="000000"/>
              </a:solidFill>
              <a:latin typeface="Times New Roman" panose="02020603050405020304" pitchFamily="18" charset="0"/>
              <a:cs typeface="Times New Roman" panose="02020603050405020304" pitchFamily="18" charset="0"/>
            </a:rPr>
            <a:t>Of 118 total participants, 60 enrolled in Cardinal and 58 opted for routine.</a:t>
          </a:r>
        </a:p>
      </dsp:txBody>
      <dsp:txXfrm>
        <a:off x="1012876" y="374"/>
        <a:ext cx="7864423" cy="876949"/>
      </dsp:txXfrm>
    </dsp:sp>
    <dsp:sp modelId="{60A71ED0-EA12-45A1-8DED-2E10C4E4A823}">
      <dsp:nvSpPr>
        <dsp:cNvPr id="0" name=""/>
        <dsp:cNvSpPr/>
      </dsp:nvSpPr>
      <dsp:spPr>
        <a:xfrm>
          <a:off x="0" y="1070489"/>
          <a:ext cx="8877300" cy="8769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E15AE-B759-4615-8682-1438D8AE2FD1}">
      <dsp:nvSpPr>
        <dsp:cNvPr id="0" name=""/>
        <dsp:cNvSpPr/>
      </dsp:nvSpPr>
      <dsp:spPr>
        <a:xfrm>
          <a:off x="265277" y="1293874"/>
          <a:ext cx="482322" cy="4823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65E050-A7CE-4B7C-8C21-DB718F76716E}">
      <dsp:nvSpPr>
        <dsp:cNvPr id="0" name=""/>
        <dsp:cNvSpPr/>
      </dsp:nvSpPr>
      <dsp:spPr>
        <a:xfrm>
          <a:off x="1012876" y="1096561"/>
          <a:ext cx="7864423" cy="87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0" tIns="92810" rIns="92810" bIns="9281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rgbClr val="000000"/>
              </a:solidFill>
              <a:latin typeface="Times New Roman" panose="02020603050405020304" pitchFamily="18" charset="0"/>
              <a:cs typeface="Times New Roman" panose="02020603050405020304" pitchFamily="18" charset="0"/>
            </a:rPr>
            <a:t>17 patients did 2+ cycles</a:t>
          </a:r>
        </a:p>
      </dsp:txBody>
      <dsp:txXfrm>
        <a:off x="1012876" y="1096561"/>
        <a:ext cx="7864423" cy="876949"/>
      </dsp:txXfrm>
    </dsp:sp>
    <dsp:sp modelId="{F79CC1FC-C9A1-B043-9C88-B650CF7799CE}">
      <dsp:nvSpPr>
        <dsp:cNvPr id="0" name=""/>
        <dsp:cNvSpPr/>
      </dsp:nvSpPr>
      <dsp:spPr>
        <a:xfrm>
          <a:off x="0" y="2192747"/>
          <a:ext cx="8877300" cy="8769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13FF2-14E9-E74E-A545-4E9F7CF7DAA8}">
      <dsp:nvSpPr>
        <dsp:cNvPr id="0" name=""/>
        <dsp:cNvSpPr/>
      </dsp:nvSpPr>
      <dsp:spPr>
        <a:xfrm>
          <a:off x="265277" y="2390061"/>
          <a:ext cx="482322" cy="4823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15A54-7A62-CD41-AF0C-144ED8E3FEA1}">
      <dsp:nvSpPr>
        <dsp:cNvPr id="0" name=""/>
        <dsp:cNvSpPr/>
      </dsp:nvSpPr>
      <dsp:spPr>
        <a:xfrm>
          <a:off x="1012876" y="2192747"/>
          <a:ext cx="7864423" cy="87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0" tIns="92810" rIns="92810" bIns="9281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rgbClr val="000000"/>
              </a:solidFill>
              <a:latin typeface="Times New Roman" panose="02020603050405020304" pitchFamily="18" charset="0"/>
              <a:cs typeface="Times New Roman" panose="02020603050405020304" pitchFamily="18" charset="0"/>
            </a:rPr>
            <a:t>6 patients switched protocols from both Cardinal to routine and vice-versa.</a:t>
          </a:r>
        </a:p>
      </dsp:txBody>
      <dsp:txXfrm>
        <a:off x="1012876" y="2192747"/>
        <a:ext cx="7864423" cy="87694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7F7F7F"/>
              </a:solidFill>
              <a:latin typeface="Source Sans Pro"/>
              <a:cs typeface="Source Sans Pro"/>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D6DE92-46E1-9A41-B0B7-C62C43702E19}" type="datetimeFigureOut">
              <a:rPr lang="en-US" smtClean="0">
                <a:solidFill>
                  <a:srgbClr val="7F7F7F"/>
                </a:solidFill>
                <a:latin typeface="Source Sans Pro"/>
                <a:cs typeface="Source Sans Pro"/>
              </a:rPr>
              <a:pPr/>
              <a:t>3/12/25</a:t>
            </a:fld>
            <a:endParaRPr lang="en-US">
              <a:solidFill>
                <a:srgbClr val="7F7F7F"/>
              </a:solidFill>
              <a:latin typeface="Source Sans Pro"/>
              <a:cs typeface="Source Sans Pro"/>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solidFill>
                <a:srgbClr val="7F7F7F"/>
              </a:solidFill>
              <a:latin typeface="Source Sans Pro"/>
              <a:cs typeface="Source Sans Pro"/>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C6E7C1-CFA0-FE48-831F-24F6B6BCC672}" type="slidenum">
              <a:rPr lang="en-US" smtClean="0">
                <a:solidFill>
                  <a:srgbClr val="7F7F7F"/>
                </a:solidFill>
                <a:latin typeface="Source Sans Pro"/>
                <a:cs typeface="Source Sans Pro"/>
              </a:rPr>
              <a:pPr/>
              <a:t>‹#›</a:t>
            </a:fld>
            <a:endParaRPr lang="en-US">
              <a:solidFill>
                <a:srgbClr val="7F7F7F"/>
              </a:solidFill>
              <a:latin typeface="Source Sans Pro"/>
              <a:cs typeface="Source Sans Pro"/>
            </a:endParaRPr>
          </a:p>
        </p:txBody>
      </p:sp>
    </p:spTree>
    <p:extLst>
      <p:ext uri="{BB962C8B-B14F-4D97-AF65-F5344CB8AC3E}">
        <p14:creationId xmlns:p14="http://schemas.microsoft.com/office/powerpoint/2010/main" val="1443492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rgbClr val="7F7F7F"/>
                </a:solidFill>
                <a:latin typeface="Source Sans Pro"/>
                <a:cs typeface="Source Sans Pro"/>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7F7F7F"/>
                </a:solidFill>
                <a:latin typeface="Source Sans Pro"/>
                <a:cs typeface="Source Sans Pro"/>
              </a:defRPr>
            </a:lvl1pPr>
          </a:lstStyle>
          <a:p>
            <a:fld id="{E2A040B6-6514-6F46-8D78-AB2739016B0E}" type="datetimeFigureOut">
              <a:rPr lang="en-US" smtClean="0"/>
              <a:pPr/>
              <a:t>3/12/25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lumMod val="50000"/>
                    <a:lumOff val="50000"/>
                  </a:schemeClr>
                </a:solidFill>
                <a:latin typeface="Source Sans Pro"/>
                <a:cs typeface="Source Sans Pro"/>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lumMod val="50000"/>
                    <a:lumOff val="50000"/>
                  </a:schemeClr>
                </a:solidFill>
                <a:latin typeface="Source Sans Pro"/>
                <a:cs typeface="Source Sans Pro"/>
              </a:defRPr>
            </a:lvl1pPr>
          </a:lstStyle>
          <a:p>
            <a:fld id="{DA37CD7D-5083-4743-9C01-168E601854CA}" type="slidenum">
              <a:rPr lang="en-US" smtClean="0"/>
              <a:pPr/>
              <a:t>‹#›</a:t>
            </a:fld>
            <a:endParaRPr lang="en-US"/>
          </a:p>
        </p:txBody>
      </p:sp>
    </p:spTree>
    <p:extLst>
      <p:ext uri="{BB962C8B-B14F-4D97-AF65-F5344CB8AC3E}">
        <p14:creationId xmlns:p14="http://schemas.microsoft.com/office/powerpoint/2010/main" val="5241192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accent2"/>
        </a:solidFill>
        <a:latin typeface="Source Sans Pro"/>
        <a:ea typeface="+mn-ea"/>
        <a:cs typeface="Source Sans Pro"/>
      </a:defRPr>
    </a:lvl1pPr>
    <a:lvl2pPr marL="287338" indent="0" algn="l" defTabSz="457200" rtl="0" eaLnBrk="1" latinLnBrk="0" hangingPunct="1">
      <a:defRPr sz="1200" kern="1200">
        <a:solidFill>
          <a:schemeClr val="tx1">
            <a:lumMod val="50000"/>
            <a:lumOff val="50000"/>
          </a:schemeClr>
        </a:solidFill>
        <a:latin typeface="Source Sans Pro"/>
        <a:ea typeface="+mn-ea"/>
        <a:cs typeface="Source Sans Pro"/>
      </a:defRPr>
    </a:lvl2pPr>
    <a:lvl3pPr marL="576263" indent="0" algn="l" defTabSz="457200" rtl="0" eaLnBrk="1" latinLnBrk="0" hangingPunct="1">
      <a:defRPr sz="1200" kern="1200">
        <a:solidFill>
          <a:schemeClr val="tx1">
            <a:lumMod val="50000"/>
            <a:lumOff val="50000"/>
          </a:schemeClr>
        </a:solidFill>
        <a:latin typeface="Source Sans Pro"/>
        <a:ea typeface="+mn-ea"/>
        <a:cs typeface="Source Sans Pro"/>
      </a:defRPr>
    </a:lvl3pPr>
    <a:lvl4pPr marL="863600" indent="0" algn="l" defTabSz="457200" rtl="0" eaLnBrk="1" latinLnBrk="0" hangingPunct="1">
      <a:defRPr sz="1200" kern="1200">
        <a:solidFill>
          <a:schemeClr val="tx1">
            <a:lumMod val="50000"/>
            <a:lumOff val="50000"/>
          </a:schemeClr>
        </a:solidFill>
        <a:latin typeface="Source Sans Pro"/>
        <a:ea typeface="+mn-ea"/>
        <a:cs typeface="Source Sans Pro"/>
      </a:defRPr>
    </a:lvl4pPr>
    <a:lvl5pPr marL="1201738" indent="0" algn="l" defTabSz="457200" rtl="0" eaLnBrk="1" latinLnBrk="0" hangingPunct="1">
      <a:defRPr sz="1200" kern="1200">
        <a:solidFill>
          <a:schemeClr val="tx1">
            <a:lumMod val="50000"/>
            <a:lumOff val="50000"/>
          </a:schemeClr>
        </a:solidFill>
        <a:latin typeface="Source Sans Pro"/>
        <a:ea typeface="+mn-ea"/>
        <a:cs typeface="Source Sans Pro"/>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name is Esther Chung, 3rd year REI fellow at Stanford. Thank you to the PCRS committee for the opportunity to present today. </a:t>
            </a:r>
            <a:br>
              <a:rPr lang="en-US" dirty="0"/>
            </a:br>
            <a:r>
              <a:rPr lang="en-US" dirty="0"/>
              <a:t>I will be presenting the Cardinal Protocol. We investigate this low-cost option for oocyte cryopreservation with a prospective non-inferiority cohort study. </a:t>
            </a:r>
          </a:p>
        </p:txBody>
      </p:sp>
      <p:sp>
        <p:nvSpPr>
          <p:cNvPr id="4" name="Slide Number Placeholder 3"/>
          <p:cNvSpPr>
            <a:spLocks noGrp="1"/>
          </p:cNvSpPr>
          <p:nvPr>
            <p:ph type="sldNum" sz="quarter" idx="5"/>
          </p:nvPr>
        </p:nvSpPr>
        <p:spPr/>
        <p:txBody>
          <a:bodyPr/>
          <a:lstStyle/>
          <a:p>
            <a:fld id="{DA37CD7D-5083-4743-9C01-168E601854CA}" type="slidenum">
              <a:rPr lang="en-US" smtClean="0"/>
              <a:pPr/>
              <a:t>1</a:t>
            </a:fld>
            <a:endParaRPr lang="en-US"/>
          </a:p>
        </p:txBody>
      </p:sp>
    </p:spTree>
    <p:extLst>
      <p:ext uri="{BB962C8B-B14F-4D97-AF65-F5344CB8AC3E}">
        <p14:creationId xmlns:p14="http://schemas.microsoft.com/office/powerpoint/2010/main" val="401128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D88DD-77BF-2ECA-7B50-79FE7782C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19AE6-DBAE-BF91-41B5-A7C8B45BBF3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4B6E3C7-3DFB-2379-4C92-6C703E5DB36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0" dirty="0">
                <a:effectLst/>
                <a:latin typeface="Arial" panose="020B0604020202020204" pitchFamily="34" charset="0"/>
                <a:ea typeface="Times New Roman" panose="02020603050405020304" pitchFamily="18" charset="0"/>
              </a:rPr>
              <a:t>In response to this, we designed the novel Cardinal protocol—a cost-conscious, simplified version of our routine, high-cost protocols.</a:t>
            </a:r>
            <a:r>
              <a:rPr lang="en-US" sz="2000" dirty="0">
                <a:effectLst/>
              </a:rPr>
              <a:t> </a:t>
            </a:r>
            <a:r>
              <a:rPr lang="en-US"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423A96C-34E2-CCEF-83C0-C70086F63706}"/>
              </a:ext>
            </a:extLst>
          </p:cNvPr>
          <p:cNvSpPr>
            <a:spLocks noGrp="1"/>
          </p:cNvSpPr>
          <p:nvPr>
            <p:ph type="sldNum" sz="quarter" idx="5"/>
          </p:nvPr>
        </p:nvSpPr>
        <p:spPr/>
        <p:txBody>
          <a:bodyPr/>
          <a:lstStyle/>
          <a:p>
            <a:fld id="{DA37CD7D-5083-4743-9C01-168E601854CA}" type="slidenum">
              <a:rPr lang="en-US" smtClean="0"/>
              <a:pPr/>
              <a:t>10</a:t>
            </a:fld>
            <a:endParaRPr lang="en-US"/>
          </a:p>
        </p:txBody>
      </p:sp>
    </p:spTree>
    <p:extLst>
      <p:ext uri="{BB962C8B-B14F-4D97-AF65-F5344CB8AC3E}">
        <p14:creationId xmlns:p14="http://schemas.microsoft.com/office/powerpoint/2010/main" val="429146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B99A7-0868-E6D5-88A4-7AD31C8FE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03A39-1ECF-35C3-C9EA-E04273B683B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07FAA3-7FEE-F84C-3A8D-CF102662CB55}"/>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dirty="0">
                <a:effectLst/>
                <a:latin typeface="Arial" panose="020B0604020202020204" pitchFamily="34" charset="0"/>
                <a:ea typeface="Times New Roman" panose="02020603050405020304" pitchFamily="18" charset="0"/>
              </a:rPr>
              <a:t>Its simplification derives from standardized gonadotropin dosing, use of progestin in place of antagonist, limited ultrasound visits, and no bloodwork. </a:t>
            </a:r>
            <a:endParaRPr lang="en-US" sz="1200" dirty="0"/>
          </a:p>
          <a:p>
            <a:endParaRPr lang="en-US" dirty="0"/>
          </a:p>
        </p:txBody>
      </p:sp>
      <p:sp>
        <p:nvSpPr>
          <p:cNvPr id="4" name="Slide Number Placeholder 3">
            <a:extLst>
              <a:ext uri="{FF2B5EF4-FFF2-40B4-BE49-F238E27FC236}">
                <a16:creationId xmlns:a16="http://schemas.microsoft.com/office/drawing/2014/main" id="{532F8E11-C7CF-7BBC-F37E-86144A76AEB7}"/>
              </a:ext>
            </a:extLst>
          </p:cNvPr>
          <p:cNvSpPr>
            <a:spLocks noGrp="1"/>
          </p:cNvSpPr>
          <p:nvPr>
            <p:ph type="sldNum" sz="quarter" idx="5"/>
          </p:nvPr>
        </p:nvSpPr>
        <p:spPr/>
        <p:txBody>
          <a:bodyPr/>
          <a:lstStyle/>
          <a:p>
            <a:fld id="{DA37CD7D-5083-4743-9C01-168E601854CA}" type="slidenum">
              <a:rPr lang="en-US" smtClean="0"/>
              <a:pPr/>
              <a:t>11</a:t>
            </a:fld>
            <a:endParaRPr lang="en-US"/>
          </a:p>
        </p:txBody>
      </p:sp>
    </p:spTree>
    <p:extLst>
      <p:ext uri="{BB962C8B-B14F-4D97-AF65-F5344CB8AC3E}">
        <p14:creationId xmlns:p14="http://schemas.microsoft.com/office/powerpoint/2010/main" val="45962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Arial" panose="020B0604020202020204" pitchFamily="34" charset="0"/>
                <a:ea typeface="Times New Roman" panose="02020603050405020304" pitchFamily="18" charset="0"/>
              </a:rPr>
              <a:t>The objective of our study was to determine whether this Cardinal protocol could achieve non-inferior clinical outcomes in OC cycles compared to our clinic’s routinely used autologous protocols.</a:t>
            </a:r>
          </a:p>
          <a:p>
            <a:r>
              <a:rPr lang="en-US" sz="1800" kern="0" dirty="0">
                <a:effectLst/>
                <a:latin typeface="Arial" panose="020B060402020202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DA37CD7D-5083-4743-9C01-168E601854CA}" type="slidenum">
              <a:rPr lang="en-US" smtClean="0"/>
              <a:pPr/>
              <a:t>12</a:t>
            </a:fld>
            <a:endParaRPr lang="en-US"/>
          </a:p>
        </p:txBody>
      </p:sp>
    </p:spTree>
    <p:extLst>
      <p:ext uri="{BB962C8B-B14F-4D97-AF65-F5344CB8AC3E}">
        <p14:creationId xmlns:p14="http://schemas.microsoft.com/office/powerpoint/2010/main" val="254481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Arial" panose="020B0604020202020204" pitchFamily="34" charset="0"/>
                <a:ea typeface="Times New Roman" panose="02020603050405020304" pitchFamily="18" charset="0"/>
              </a:rPr>
              <a:t>The two protocols and their differences are outlined side-by-side here.</a:t>
            </a:r>
          </a:p>
          <a:p>
            <a:pPr marL="0" marR="0"/>
            <a:endParaRPr lang="en-US" sz="1800" dirty="0">
              <a:effectLst/>
              <a:latin typeface="Arial" panose="020B0604020202020204" pitchFamily="34"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The Cardinal Protocol includes 2 US (Baseline and SD9), no bloodwork, standardized FSH dosing (AMH </a:t>
            </a:r>
            <a:r>
              <a:rPr lang="en-US" sz="1800" u="sng" dirty="0">
                <a:effectLst/>
                <a:latin typeface="Arial" panose="020B0604020202020204" pitchFamily="34" charset="0"/>
                <a:ea typeface="Times New Roman" panose="02020603050405020304" pitchFamily="18" charset="0"/>
              </a:rPr>
              <a:t>&lt;</a:t>
            </a:r>
            <a:r>
              <a:rPr lang="en-US" sz="1800" dirty="0">
                <a:effectLst/>
                <a:latin typeface="Arial" panose="020B0604020202020204" pitchFamily="34" charset="0"/>
                <a:ea typeface="Times New Roman" panose="02020603050405020304" pitchFamily="18" charset="0"/>
              </a:rPr>
              <a:t>4: 300 IU, AMH &gt;4: 225 IU), scheduled progestin start (Provera 10mg starting morning of SD6), and auto-trigger on SD9 (when </a:t>
            </a:r>
            <a:r>
              <a:rPr lang="en-US" sz="1800" u="sng" dirty="0">
                <a:effectLst/>
                <a:latin typeface="Arial" panose="020B0604020202020204" pitchFamily="34" charset="0"/>
                <a:ea typeface="Times New Roman" panose="02020603050405020304" pitchFamily="18" charset="0"/>
              </a:rPr>
              <a:t>&gt;</a:t>
            </a:r>
            <a:r>
              <a:rPr lang="en-US" sz="1800" dirty="0">
                <a:effectLst/>
                <a:latin typeface="Arial" panose="020B0604020202020204" pitchFamily="34" charset="0"/>
                <a:ea typeface="Times New Roman" panose="02020603050405020304" pitchFamily="18" charset="0"/>
              </a:rPr>
              <a:t>3 follicles are projected </a:t>
            </a:r>
            <a:r>
              <a:rPr lang="en-US" sz="1800" u="sng" dirty="0">
                <a:effectLst/>
                <a:latin typeface="Arial" panose="020B0604020202020204" pitchFamily="34" charset="0"/>
                <a:ea typeface="Times New Roman" panose="02020603050405020304" pitchFamily="18" charset="0"/>
              </a:rPr>
              <a:t>&gt;</a:t>
            </a:r>
            <a:r>
              <a:rPr lang="en-US" sz="1800" dirty="0">
                <a:effectLst/>
                <a:latin typeface="Arial" panose="020B0604020202020204" pitchFamily="34" charset="0"/>
                <a:ea typeface="Times New Roman" panose="02020603050405020304" pitchFamily="18" charset="0"/>
              </a:rPr>
              <a:t>18mm). A dual trigger of </a:t>
            </a:r>
            <a:r>
              <a:rPr lang="en-US" sz="1800" dirty="0" err="1">
                <a:effectLst/>
                <a:latin typeface="Arial" panose="020B0604020202020204" pitchFamily="34" charset="0"/>
                <a:ea typeface="Times New Roman" panose="02020603050405020304" pitchFamily="18" charset="0"/>
              </a:rPr>
              <a:t>hCG</a:t>
            </a:r>
            <a:r>
              <a:rPr lang="en-US" sz="1800" dirty="0">
                <a:effectLst/>
                <a:latin typeface="Arial" panose="020B0604020202020204" pitchFamily="34" charset="0"/>
                <a:ea typeface="Times New Roman" panose="02020603050405020304" pitchFamily="18" charset="0"/>
              </a:rPr>
              <a:t> 5K and Lupron 4mg was the standard, but providers could modify the trigger dose and consider Lupron-only if concern for OHSS. </a:t>
            </a:r>
          </a:p>
          <a:p>
            <a:pPr marL="0" marR="0"/>
            <a:br>
              <a:rPr lang="en-US" sz="1800" dirty="0">
                <a:effectLst/>
                <a:latin typeface="Arial" panose="020B0604020202020204" pitchFamily="34"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For the </a:t>
            </a:r>
            <a:r>
              <a:rPr lang="en-US" sz="1800" dirty="0">
                <a:effectLst/>
                <a:latin typeface="Arial" panose="020B0604020202020204" pitchFamily="34" charset="0"/>
                <a:ea typeface="Times New Roman" panose="02020603050405020304" pitchFamily="18" charset="0"/>
              </a:rPr>
              <a:t>Cardinal protocol, providers were still allowed to add additional ultrasounds and/or bloodwork, when deemed medically necessary or for the patient’s safety. </a:t>
            </a: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kern="0" dirty="0">
                <a:effectLst/>
                <a:latin typeface="Arial" panose="020B0604020202020204" pitchFamily="34" charset="0"/>
                <a:ea typeface="Times New Roman" panose="02020603050405020304" pitchFamily="18" charset="0"/>
              </a:rPr>
              <a:t>On the other hand, routine clinic</a:t>
            </a:r>
            <a:r>
              <a:rPr lang="en-US" sz="1800" kern="0" dirty="0">
                <a:solidFill>
                  <a:srgbClr val="000000"/>
                </a:solidFill>
                <a:effectLst/>
                <a:latin typeface="Arial" panose="020B0604020202020204" pitchFamily="34" charset="0"/>
                <a:ea typeface="Times New Roman" panose="02020603050405020304" pitchFamily="18" charset="0"/>
              </a:rPr>
              <a:t> protocols include up to max-dose (450 IU) gonadotropins and generally 5-7 ultrasounds, and generally 3-5 blood draws. The most used clinic protocol is the antagonist protocol, and the second is the microdose Lupron flare protocol. Gonadotropin dose changes are allowed per provider discretion. The antagonist injection is started flexibly, depending on follicle size </a:t>
            </a:r>
            <a:r>
              <a:rPr lang="en-US" sz="1800" u="sng" kern="0" dirty="0">
                <a:solidFill>
                  <a:srgbClr val="000000"/>
                </a:solidFill>
                <a:effectLst/>
                <a:latin typeface="Arial" panose="020B0604020202020204" pitchFamily="34" charset="0"/>
                <a:ea typeface="Times New Roman" panose="02020603050405020304" pitchFamily="18" charset="0"/>
              </a:rPr>
              <a:t>&gt;</a:t>
            </a:r>
            <a:r>
              <a:rPr lang="en-US" sz="1800" kern="0" dirty="0">
                <a:solidFill>
                  <a:srgbClr val="000000"/>
                </a:solidFill>
                <a:effectLst/>
                <a:latin typeface="Arial" panose="020B0604020202020204" pitchFamily="34" charset="0"/>
                <a:ea typeface="Times New Roman" panose="02020603050405020304" pitchFamily="18" charset="0"/>
              </a:rPr>
              <a:t>14 mm or E2 </a:t>
            </a:r>
            <a:r>
              <a:rPr lang="en-US" sz="1800" u="sng" kern="0" dirty="0">
                <a:solidFill>
                  <a:srgbClr val="000000"/>
                </a:solidFill>
                <a:effectLst/>
                <a:latin typeface="Arial" panose="020B0604020202020204" pitchFamily="34" charset="0"/>
                <a:ea typeface="Times New Roman" panose="02020603050405020304" pitchFamily="18" charset="0"/>
              </a:rPr>
              <a:t>&gt;</a:t>
            </a:r>
            <a:r>
              <a:rPr lang="en-US" sz="1800" kern="0" dirty="0">
                <a:solidFill>
                  <a:srgbClr val="000000"/>
                </a:solidFill>
                <a:effectLst/>
                <a:latin typeface="Arial" panose="020B0604020202020204" pitchFamily="34" charset="0"/>
                <a:ea typeface="Times New Roman" panose="02020603050405020304" pitchFamily="18" charset="0"/>
              </a:rPr>
              <a:t>500 </a:t>
            </a:r>
            <a:r>
              <a:rPr lang="en-US" sz="1800" kern="0" dirty="0" err="1">
                <a:solidFill>
                  <a:srgbClr val="000000"/>
                </a:solidFill>
                <a:effectLst/>
                <a:latin typeface="Arial" panose="020B0604020202020204" pitchFamily="34" charset="0"/>
                <a:ea typeface="Times New Roman" panose="02020603050405020304" pitchFamily="18" charset="0"/>
              </a:rPr>
              <a:t>pg</a:t>
            </a:r>
            <a:r>
              <a:rPr lang="en-US" sz="1800" kern="0" dirty="0">
                <a:solidFill>
                  <a:srgbClr val="000000"/>
                </a:solidFill>
                <a:effectLst/>
                <a:latin typeface="Arial" panose="020B0604020202020204" pitchFamily="34" charset="0"/>
                <a:ea typeface="Times New Roman" panose="02020603050405020304" pitchFamily="18" charset="0"/>
              </a:rPr>
              <a:t>/mL per provider discretion. Patients are triggered on the night of their last ultrasound, with triggers and their dosing decided by their physician. </a:t>
            </a:r>
            <a:endParaRPr lang="en-US" sz="1800" dirty="0">
              <a:effectLst/>
              <a:latin typeface="Arial" panose="020B0604020202020204" pitchFamily="34" charset="0"/>
              <a:ea typeface="Times New Roman" panose="02020603050405020304" pitchFamily="18" charset="0"/>
            </a:endParaRPr>
          </a:p>
          <a:p>
            <a:pPr marL="0" marR="0"/>
            <a:endParaRPr lang="en-US" sz="1800" dirty="0">
              <a:effectLst/>
              <a:latin typeface="Arial" panose="020B0604020202020204" pitchFamily="34"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This included estradiol (E2) levels if there was a cyst noted on a baseline scan or if there was high concern for moderate-severe OHSS on SD9. Additional scans were ordered if a patient had a levonorgestrel IUD in place to help place them in their menstrual cycle, as well as if the physician found it difficult to predict the best day for auto-trigger if lead follicles on SD9 were </a:t>
            </a:r>
            <a:r>
              <a:rPr lang="en-US" sz="1800" u="sng" dirty="0">
                <a:effectLst/>
                <a:latin typeface="Arial" panose="020B0604020202020204" pitchFamily="34" charset="0"/>
                <a:ea typeface="Times New Roman" panose="02020603050405020304" pitchFamily="18" charset="0"/>
              </a:rPr>
              <a:t>&lt;</a:t>
            </a:r>
            <a:r>
              <a:rPr lang="en-US" sz="1800" dirty="0">
                <a:effectLst/>
                <a:latin typeface="Arial" panose="020B0604020202020204" pitchFamily="34" charset="0"/>
                <a:ea typeface="Times New Roman" panose="02020603050405020304" pitchFamily="18" charset="0"/>
              </a:rPr>
              <a:t>14 mm. </a:t>
            </a:r>
            <a:endParaRPr lang="en-US" sz="1800" dirty="0">
              <a:effectLst/>
              <a:latin typeface="Times New Roman" panose="02020603050405020304" pitchFamily="18" charset="0"/>
              <a:ea typeface="Times New Roman" panose="02020603050405020304" pitchFamily="18" charset="0"/>
            </a:endParaRPr>
          </a:p>
          <a:p>
            <a:pPr marL="0" marR="0"/>
            <a:br>
              <a:rPr lang="en-US" u="sng" dirty="0"/>
            </a:br>
            <a:br>
              <a:rPr lang="en-US" u="sng" dirty="0"/>
            </a:br>
            <a:br>
              <a:rPr lang="en-US" u="sng" dirty="0"/>
            </a:br>
            <a:br>
              <a:rPr lang="en-US" u="sng" dirty="0"/>
            </a:br>
            <a:br>
              <a:rPr lang="en-US" u="sng" dirty="0"/>
            </a:br>
            <a:endParaRPr lang="en-US" u="sng" dirty="0"/>
          </a:p>
        </p:txBody>
      </p:sp>
      <p:sp>
        <p:nvSpPr>
          <p:cNvPr id="4" name="Slide Number Placeholder 3"/>
          <p:cNvSpPr>
            <a:spLocks noGrp="1"/>
          </p:cNvSpPr>
          <p:nvPr>
            <p:ph type="sldNum" sz="quarter" idx="5"/>
          </p:nvPr>
        </p:nvSpPr>
        <p:spPr/>
        <p:txBody>
          <a:bodyPr/>
          <a:lstStyle/>
          <a:p>
            <a:fld id="{DA37CD7D-5083-4743-9C01-168E601854CA}" type="slidenum">
              <a:rPr lang="en-US" smtClean="0"/>
              <a:pPr/>
              <a:t>13</a:t>
            </a:fld>
            <a:endParaRPr lang="en-US"/>
          </a:p>
        </p:txBody>
      </p:sp>
    </p:spTree>
    <p:extLst>
      <p:ext uri="{BB962C8B-B14F-4D97-AF65-F5344CB8AC3E}">
        <p14:creationId xmlns:p14="http://schemas.microsoft.com/office/powerpoint/2010/main" val="316531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schedules of these two protocols are presented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96485-422C-A247-AE78-F820F750D9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28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2E85B-5454-35FB-E053-0A78C97FB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6F93C-E402-7F1E-C8DF-30ABB1E22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B397E-822F-531D-7545-73CE1008F44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lang="en-US" sz="1400" kern="0" dirty="0">
                <a:effectLst/>
                <a:latin typeface="Arial" panose="020B0604020202020204" pitchFamily="34" charset="0"/>
                <a:ea typeface="Times New Roman" panose="02020603050405020304" pitchFamily="18" charset="0"/>
              </a:rPr>
            </a:br>
            <a:r>
              <a:rPr lang="en-US" sz="1400" kern="0" dirty="0">
                <a:effectLst/>
                <a:latin typeface="Arial" panose="020B0604020202020204" pitchFamily="34" charset="0"/>
                <a:ea typeface="Times New Roman" panose="02020603050405020304" pitchFamily="18" charset="0"/>
              </a:rPr>
              <a:t>We</a:t>
            </a:r>
            <a:r>
              <a:rPr lang="en-US" sz="1400" kern="0" dirty="0">
                <a:effectLst/>
                <a:latin typeface="Times New Roman" panose="02020603050405020304" pitchFamily="18" charset="0"/>
                <a:ea typeface="Times New Roman" panose="02020603050405020304" pitchFamily="18" charset="0"/>
              </a:rPr>
              <a:t> </a:t>
            </a:r>
            <a:r>
              <a:rPr lang="en-US" sz="1400" kern="0" dirty="0">
                <a:effectLst/>
                <a:latin typeface="Arial" panose="020B0604020202020204" pitchFamily="34" charset="0"/>
                <a:ea typeface="Times New Roman" panose="02020603050405020304" pitchFamily="18" charset="0"/>
              </a:rPr>
              <a:t>hypothesized that the Cardinal protocol would offer non-inferior clinical outcomes with respect to the number of mature oocytes retrieved, as well as decrease costs.</a:t>
            </a:r>
            <a:endParaRPr lang="en-US" dirty="0"/>
          </a:p>
        </p:txBody>
      </p:sp>
      <p:sp>
        <p:nvSpPr>
          <p:cNvPr id="4" name="Slide Number Placeholder 3">
            <a:extLst>
              <a:ext uri="{FF2B5EF4-FFF2-40B4-BE49-F238E27FC236}">
                <a16:creationId xmlns:a16="http://schemas.microsoft.com/office/drawing/2014/main" id="{79B72B39-FAC4-8824-9FA4-EF6197D83247}"/>
              </a:ext>
            </a:extLst>
          </p:cNvPr>
          <p:cNvSpPr>
            <a:spLocks noGrp="1"/>
          </p:cNvSpPr>
          <p:nvPr>
            <p:ph type="sldNum" sz="quarter" idx="5"/>
          </p:nvPr>
        </p:nvSpPr>
        <p:spPr/>
        <p:txBody>
          <a:bodyPr/>
          <a:lstStyle/>
          <a:p>
            <a:fld id="{DA37CD7D-5083-4743-9C01-168E601854CA}" type="slidenum">
              <a:rPr lang="en-US" smtClean="0"/>
              <a:pPr/>
              <a:t>16</a:t>
            </a:fld>
            <a:endParaRPr lang="en-US"/>
          </a:p>
        </p:txBody>
      </p:sp>
    </p:spTree>
    <p:extLst>
      <p:ext uri="{BB962C8B-B14F-4D97-AF65-F5344CB8AC3E}">
        <p14:creationId xmlns:p14="http://schemas.microsoft.com/office/powerpoint/2010/main" val="488815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74ED2-3944-12A6-9B27-F53965095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1D88F-BF9C-C478-AB32-D2870D3FEF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54C2B-C34D-545F-9EB2-5CA72A10949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This prospective study was approved by the Stanford IRB</a:t>
            </a:r>
            <a:endParaRPr lang="en-US" dirty="0"/>
          </a:p>
        </p:txBody>
      </p:sp>
      <p:sp>
        <p:nvSpPr>
          <p:cNvPr id="4" name="Slide Number Placeholder 3">
            <a:extLst>
              <a:ext uri="{FF2B5EF4-FFF2-40B4-BE49-F238E27FC236}">
                <a16:creationId xmlns:a16="http://schemas.microsoft.com/office/drawing/2014/main" id="{AAE731E3-DFA9-2F43-C99D-6CA4ABED234A}"/>
              </a:ext>
            </a:extLst>
          </p:cNvPr>
          <p:cNvSpPr>
            <a:spLocks noGrp="1"/>
          </p:cNvSpPr>
          <p:nvPr>
            <p:ph type="sldNum" sz="quarter" idx="5"/>
          </p:nvPr>
        </p:nvSpPr>
        <p:spPr/>
        <p:txBody>
          <a:bodyPr/>
          <a:lstStyle/>
          <a:p>
            <a:fld id="{DA37CD7D-5083-4743-9C01-168E601854CA}" type="slidenum">
              <a:rPr lang="en-US" smtClean="0"/>
              <a:pPr/>
              <a:t>17</a:t>
            </a:fld>
            <a:endParaRPr lang="en-US"/>
          </a:p>
        </p:txBody>
      </p:sp>
    </p:spTree>
    <p:extLst>
      <p:ext uri="{BB962C8B-B14F-4D97-AF65-F5344CB8AC3E}">
        <p14:creationId xmlns:p14="http://schemas.microsoft.com/office/powerpoint/2010/main" val="287678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99E0-A8D8-A3ED-4CCD-E4455C21E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18501-1743-4051-02A6-7B2171E3C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12A159-3D5D-61E0-BD30-F2875E1D1F8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Patients undergoing planned OC were prospectively recruited between July 2023 and Aug-2024</a:t>
            </a:r>
            <a:br>
              <a:rPr lang="en-US" sz="1200" dirty="0">
                <a:effectLst/>
                <a:latin typeface="Arial" panose="020B0604020202020204" pitchFamily="34" charset="0"/>
                <a:ea typeface="Times New Roman" panose="02020603050405020304" pitchFamily="18" charset="0"/>
              </a:rPr>
            </a:b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Inclusion criteria were kept purposefully broad to enable access-to-care for our patient population. So ovary-bearing individuals aged 18-40, with an AMH b/w 0.3 and 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Exclusion criteria included: AMH &gt;7 ng/mL or physician concern for risk of developing severe OHSS, severe DOR defined as AMH &lt;0.3 ng/mL, a BMI &gt;45, Contraindications to stim or outpatient egg retrieval under anesthesia, and </a:t>
            </a:r>
            <a:r>
              <a:rPr lang="en-US" sz="1200" dirty="0" err="1">
                <a:effectLst/>
                <a:latin typeface="Arial" panose="020B0604020202020204" pitchFamily="34" charset="0"/>
                <a:ea typeface="Times New Roman" panose="02020603050405020304" pitchFamily="18" charset="0"/>
              </a:rPr>
              <a:t>oncofertility</a:t>
            </a:r>
            <a:r>
              <a:rPr lang="en-US" sz="1200" dirty="0">
                <a:effectLst/>
                <a:latin typeface="Arial" panose="020B0604020202020204" pitchFamily="34" charset="0"/>
                <a:ea typeface="Times New Roman" panose="02020603050405020304" pitchFamily="18" charset="0"/>
              </a:rPr>
              <a:t> patients</a:t>
            </a:r>
            <a:endParaRPr lang="en-US" dirty="0"/>
          </a:p>
        </p:txBody>
      </p:sp>
      <p:sp>
        <p:nvSpPr>
          <p:cNvPr id="4" name="Slide Number Placeholder 3">
            <a:extLst>
              <a:ext uri="{FF2B5EF4-FFF2-40B4-BE49-F238E27FC236}">
                <a16:creationId xmlns:a16="http://schemas.microsoft.com/office/drawing/2014/main" id="{545AF929-2C5F-C70C-7A7E-1D77E9B8636F}"/>
              </a:ext>
            </a:extLst>
          </p:cNvPr>
          <p:cNvSpPr>
            <a:spLocks noGrp="1"/>
          </p:cNvSpPr>
          <p:nvPr>
            <p:ph type="sldNum" sz="quarter" idx="5"/>
          </p:nvPr>
        </p:nvSpPr>
        <p:spPr/>
        <p:txBody>
          <a:bodyPr/>
          <a:lstStyle/>
          <a:p>
            <a:fld id="{DA37CD7D-5083-4743-9C01-168E601854CA}" type="slidenum">
              <a:rPr lang="en-US" smtClean="0"/>
              <a:pPr/>
              <a:t>18</a:t>
            </a:fld>
            <a:endParaRPr lang="en-US"/>
          </a:p>
        </p:txBody>
      </p:sp>
    </p:spTree>
    <p:extLst>
      <p:ext uri="{BB962C8B-B14F-4D97-AF65-F5344CB8AC3E}">
        <p14:creationId xmlns:p14="http://schemas.microsoft.com/office/powerpoint/2010/main" val="413920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B83B-E39F-A407-7FF7-8F861AA6A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F6813-23F6-37B7-EB13-E745D6A69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86B0C0-7718-22C2-D49C-CF940715D06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Participants were allowed to choose between the routine protocols as chosen by their physician vs. the low-cost Cardinal protocol.</a:t>
            </a:r>
            <a:endParaRPr lang="en-US" dirty="0"/>
          </a:p>
        </p:txBody>
      </p:sp>
      <p:sp>
        <p:nvSpPr>
          <p:cNvPr id="4" name="Slide Number Placeholder 3">
            <a:extLst>
              <a:ext uri="{FF2B5EF4-FFF2-40B4-BE49-F238E27FC236}">
                <a16:creationId xmlns:a16="http://schemas.microsoft.com/office/drawing/2014/main" id="{40650AB1-908F-2A19-13F6-95960CB18C2B}"/>
              </a:ext>
            </a:extLst>
          </p:cNvPr>
          <p:cNvSpPr>
            <a:spLocks noGrp="1"/>
          </p:cNvSpPr>
          <p:nvPr>
            <p:ph type="sldNum" sz="quarter" idx="5"/>
          </p:nvPr>
        </p:nvSpPr>
        <p:spPr/>
        <p:txBody>
          <a:bodyPr/>
          <a:lstStyle/>
          <a:p>
            <a:fld id="{DA37CD7D-5083-4743-9C01-168E601854CA}" type="slidenum">
              <a:rPr lang="en-US" smtClean="0"/>
              <a:pPr/>
              <a:t>19</a:t>
            </a:fld>
            <a:endParaRPr lang="en-US"/>
          </a:p>
        </p:txBody>
      </p:sp>
    </p:spTree>
    <p:extLst>
      <p:ext uri="{BB962C8B-B14F-4D97-AF65-F5344CB8AC3E}">
        <p14:creationId xmlns:p14="http://schemas.microsoft.com/office/powerpoint/2010/main" val="1415678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B2A3A-7DA5-92C3-3757-61A174B96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50439-CA1F-9137-1304-8F68AF7F1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EF375-45FE-146F-3088-4F3A34DBFC7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The primary outcome was the number of MIIs retrieved. Related secondary outcomes were the total # of oocytes retrieved and total # of MIIs and MI-MIIs retrieved. Other clinically important secondary outcomes included premature ovulation, cycle cancellation, OHSS, post-retrieval surgical complications. Total charges (including medications) were also noted. </a:t>
            </a:r>
            <a:endParaRPr lang="en-US" dirty="0"/>
          </a:p>
        </p:txBody>
      </p:sp>
      <p:sp>
        <p:nvSpPr>
          <p:cNvPr id="4" name="Slide Number Placeholder 3">
            <a:extLst>
              <a:ext uri="{FF2B5EF4-FFF2-40B4-BE49-F238E27FC236}">
                <a16:creationId xmlns:a16="http://schemas.microsoft.com/office/drawing/2014/main" id="{B078813F-C105-B8E2-65B3-AE9D3BDC7A37}"/>
              </a:ext>
            </a:extLst>
          </p:cNvPr>
          <p:cNvSpPr>
            <a:spLocks noGrp="1"/>
          </p:cNvSpPr>
          <p:nvPr>
            <p:ph type="sldNum" sz="quarter" idx="5"/>
          </p:nvPr>
        </p:nvSpPr>
        <p:spPr/>
        <p:txBody>
          <a:bodyPr/>
          <a:lstStyle/>
          <a:p>
            <a:fld id="{DA37CD7D-5083-4743-9C01-168E601854CA}" type="slidenum">
              <a:rPr lang="en-US" smtClean="0"/>
              <a:pPr/>
              <a:t>20</a:t>
            </a:fld>
            <a:endParaRPr lang="en-US"/>
          </a:p>
        </p:txBody>
      </p:sp>
    </p:spTree>
    <p:extLst>
      <p:ext uri="{BB962C8B-B14F-4D97-AF65-F5344CB8AC3E}">
        <p14:creationId xmlns:p14="http://schemas.microsoft.com/office/powerpoint/2010/main" val="423661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relevant disclosures.</a:t>
            </a:r>
          </a:p>
        </p:txBody>
      </p:sp>
      <p:sp>
        <p:nvSpPr>
          <p:cNvPr id="4" name="Slide Number Placeholder 3"/>
          <p:cNvSpPr>
            <a:spLocks noGrp="1"/>
          </p:cNvSpPr>
          <p:nvPr>
            <p:ph type="sldNum" sz="quarter" idx="5"/>
          </p:nvPr>
        </p:nvSpPr>
        <p:spPr/>
        <p:txBody>
          <a:bodyPr/>
          <a:lstStyle/>
          <a:p>
            <a:fld id="{DA37CD7D-5083-4743-9C01-168E601854CA}" type="slidenum">
              <a:rPr lang="en-US" smtClean="0"/>
              <a:pPr/>
              <a:t>2</a:t>
            </a:fld>
            <a:endParaRPr lang="en-US"/>
          </a:p>
        </p:txBody>
      </p:sp>
    </p:spTree>
    <p:extLst>
      <p:ext uri="{BB962C8B-B14F-4D97-AF65-F5344CB8AC3E}">
        <p14:creationId xmlns:p14="http://schemas.microsoft.com/office/powerpoint/2010/main" val="217521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ED9EB-2C3C-8E31-210A-B433858A0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C551A-AC7C-010D-72D2-D16CEE022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57487-046B-F484-CE18-0BA0FBBE6E79}"/>
              </a:ext>
            </a:extLst>
          </p:cNvPr>
          <p:cNvSpPr>
            <a:spLocks noGrp="1"/>
          </p:cNvSpPr>
          <p:nvPr>
            <p:ph type="body" idx="1"/>
          </p:nvPr>
        </p:nvSpPr>
        <p:spPr/>
        <p:txBody>
          <a:bodyPr/>
          <a:lstStyle/>
          <a:p>
            <a:pPr marL="0" marR="0"/>
            <a:r>
              <a:rPr lang="en-US" sz="1800" dirty="0">
                <a:solidFill>
                  <a:srgbClr val="000000"/>
                </a:solidFill>
                <a:effectLst/>
                <a:latin typeface="Times New Roman" panose="02020603050405020304" pitchFamily="18" charset="0"/>
                <a:ea typeface="Times New Roman" panose="02020603050405020304" pitchFamily="18" charset="0"/>
              </a:rPr>
              <a:t>The study uses a non-inferiority framework to evaluate whether the</a:t>
            </a:r>
            <a:r>
              <a:rPr lang="en-US" sz="1800" dirty="0">
                <a:effectLst/>
                <a:latin typeface="Times New Roman" panose="02020603050405020304" pitchFamily="18" charset="0"/>
                <a:ea typeface="Times New Roman" panose="02020603050405020304" pitchFamily="18" charset="0"/>
              </a:rPr>
              <a:t> Cardinal </a:t>
            </a:r>
            <a:r>
              <a:rPr lang="en-US" sz="1800" dirty="0">
                <a:solidFill>
                  <a:srgbClr val="000000"/>
                </a:solidFill>
                <a:effectLst/>
                <a:latin typeface="Times New Roman" panose="02020603050405020304" pitchFamily="18" charset="0"/>
                <a:ea typeface="Times New Roman" panose="02020603050405020304" pitchFamily="18" charset="0"/>
              </a:rPr>
              <a:t>yields an average number of MIIs not inferior to that obtained through routine protocols. A</a:t>
            </a:r>
            <a:r>
              <a:rPr lang="en-US" sz="1800" dirty="0">
                <a:effectLst/>
                <a:latin typeface="Times New Roman" panose="02020603050405020304" pitchFamily="18" charset="0"/>
                <a:ea typeface="Times New Roman" panose="02020603050405020304" pitchFamily="18" charset="0"/>
              </a:rPr>
              <a:t> non-inferiority margin </a:t>
            </a:r>
            <a:r>
              <a:rPr lang="en-US" sz="1800" dirty="0">
                <a:solidFill>
                  <a:srgbClr val="000000"/>
                </a:solidFill>
                <a:effectLst/>
                <a:latin typeface="Times New Roman" panose="02020603050405020304" pitchFamily="18" charset="0"/>
                <a:ea typeface="Times New Roman" panose="02020603050405020304" pitchFamily="18" charset="0"/>
              </a:rPr>
              <a:t>of</a:t>
            </a:r>
            <a:r>
              <a:rPr lang="en-US" sz="1800" dirty="0">
                <a:effectLst/>
                <a:latin typeface="Times New Roman" panose="02020603050405020304" pitchFamily="18" charset="0"/>
                <a:ea typeface="Times New Roman" panose="02020603050405020304" pitchFamily="18" charset="0"/>
              </a:rPr>
              <a:t> -5 MIIs per retrieval </a:t>
            </a:r>
            <a:r>
              <a:rPr lang="en-US" sz="1800" dirty="0">
                <a:solidFill>
                  <a:srgbClr val="000000"/>
                </a:solidFill>
                <a:effectLst/>
                <a:latin typeface="Times New Roman" panose="02020603050405020304" pitchFamily="18" charset="0"/>
                <a:ea typeface="Times New Roman" panose="02020603050405020304" pitchFamily="18" charset="0"/>
              </a:rPr>
              <a:t>was selected based on existing literature, which reports approximately</a:t>
            </a:r>
            <a:r>
              <a:rPr lang="en-US" sz="1800" dirty="0">
                <a:effectLst/>
                <a:latin typeface="Times New Roman" panose="02020603050405020304" pitchFamily="18" charset="0"/>
                <a:ea typeface="Times New Roman" panose="02020603050405020304" pitchFamily="18" charset="0"/>
              </a:rPr>
              <a:t> 45% variability </a:t>
            </a:r>
            <a:r>
              <a:rPr lang="en-US" sz="1800" dirty="0">
                <a:solidFill>
                  <a:srgbClr val="000000"/>
                </a:solidFill>
                <a:effectLst/>
                <a:latin typeface="Times New Roman" panose="02020603050405020304" pitchFamily="18" charset="0"/>
                <a:ea typeface="Times New Roman" panose="02020603050405020304" pitchFamily="18" charset="0"/>
              </a:rPr>
              <a:t>in stimulation response(12–14).</a:t>
            </a:r>
            <a:r>
              <a:rPr lang="en-US" sz="1800" dirty="0">
                <a:solidFill>
                  <a:schemeClr val="accent2"/>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To achieve</a:t>
            </a:r>
            <a:r>
              <a:rPr lang="en-US" sz="1800" dirty="0">
                <a:effectLst/>
                <a:latin typeface="Times New Roman" panose="02020603050405020304" pitchFamily="18" charset="0"/>
                <a:ea typeface="Times New Roman" panose="02020603050405020304" pitchFamily="18" charset="0"/>
              </a:rPr>
              <a:t> 80% power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52 participants (26 per group) </a:t>
            </a:r>
            <a:r>
              <a:rPr lang="en-US" sz="1800" dirty="0">
                <a:solidFill>
                  <a:srgbClr val="000000"/>
                </a:solidFill>
                <a:effectLst/>
                <a:latin typeface="Times New Roman" panose="02020603050405020304" pitchFamily="18" charset="0"/>
                <a:ea typeface="Times New Roman" panose="02020603050405020304" pitchFamily="18" charset="0"/>
              </a:rPr>
              <a:t>would be required. </a:t>
            </a:r>
          </a:p>
          <a:p>
            <a:pPr marL="0" marR="0"/>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For the primary analysis,</a:t>
            </a:r>
            <a:r>
              <a:rPr lang="en-US" sz="1800" dirty="0">
                <a:effectLst/>
                <a:latin typeface="Times New Roman" panose="02020603050405020304" pitchFamily="18" charset="0"/>
                <a:ea typeface="Times New Roman" panose="02020603050405020304" pitchFamily="18" charset="0"/>
              </a:rPr>
              <a:t> multivariable linear regression using Generalized Estimating Equations </a:t>
            </a:r>
            <a:r>
              <a:rPr lang="en-US" sz="1800" dirty="0">
                <a:solidFill>
                  <a:srgbClr val="000000"/>
                </a:solidFill>
                <a:effectLst/>
                <a:latin typeface="Times New Roman" panose="02020603050405020304" pitchFamily="18" charset="0"/>
                <a:ea typeface="Times New Roman" panose="02020603050405020304" pitchFamily="18" charset="0"/>
              </a:rPr>
              <a:t>was employed to account for within-group correlations. The model adjusted for</a:t>
            </a:r>
            <a:r>
              <a:rPr lang="en-US" sz="1800" dirty="0">
                <a:effectLst/>
                <a:latin typeface="Times New Roman" panose="02020603050405020304" pitchFamily="18" charset="0"/>
                <a:ea typeface="Times New Roman" panose="02020603050405020304" pitchFamily="18" charset="0"/>
              </a:rPr>
              <a:t> age, BMI, race, ethnicity, antral follicle count (AFC), and anti-Müllerian hormone (AMH)</a:t>
            </a:r>
            <a:r>
              <a:rPr lang="en-US" sz="1800" dirty="0">
                <a:solidFill>
                  <a:srgbClr val="000000"/>
                </a:solidFill>
                <a:effectLst/>
                <a:latin typeface="Times New Roman" panose="02020603050405020304" pitchFamily="18" charset="0"/>
                <a:ea typeface="Times New Roman" panose="02020603050405020304" pitchFamily="18" charset="0"/>
              </a:rPr>
              <a:t>. </a:t>
            </a:r>
            <a:br>
              <a:rPr lang="en-US" sz="1800" dirty="0">
                <a:solidFill>
                  <a:srgbClr val="000000"/>
                </a:solidFill>
                <a:effectLst/>
                <a:latin typeface="Times New Roman" panose="02020603050405020304" pitchFamily="18" charset="0"/>
                <a:ea typeface="Times New Roman" panose="02020603050405020304" pitchFamily="18" charset="0"/>
              </a:rPr>
            </a:b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l"/>
            <a:r>
              <a:rPr lang="en-US" sz="1800" dirty="0">
                <a:solidFill>
                  <a:srgbClr val="000000"/>
                </a:solidFill>
                <a:effectLst/>
                <a:latin typeface="Times New Roman" panose="02020603050405020304" pitchFamily="18" charset="0"/>
                <a:ea typeface="Times New Roman" panose="02020603050405020304" pitchFamily="18" charset="0"/>
              </a:rPr>
              <a:t>Comparisons between groups were conducted using the</a:t>
            </a:r>
            <a:r>
              <a:rPr lang="en-US" sz="1800" dirty="0">
                <a:effectLst/>
                <a:latin typeface="Times New Roman" panose="02020603050405020304" pitchFamily="18" charset="0"/>
                <a:ea typeface="Times New Roman" panose="02020603050405020304" pitchFamily="18" charset="0"/>
              </a:rPr>
              <a:t> Wilcoxon rank sum test for continuous variables</a:t>
            </a:r>
            <a:r>
              <a:rPr lang="en-US" sz="1800" dirty="0">
                <a:solidFill>
                  <a:srgbClr val="000000"/>
                </a:solidFill>
                <a:effectLst/>
                <a:latin typeface="Times New Roman" panose="02020603050405020304" pitchFamily="18" charset="0"/>
                <a:ea typeface="Times New Roman" panose="02020603050405020304" pitchFamily="18" charset="0"/>
              </a:rPr>
              <a:t>, while</a:t>
            </a:r>
            <a:r>
              <a:rPr lang="en-US" sz="1800" dirty="0">
                <a:effectLst/>
                <a:latin typeface="Times New Roman" panose="02020603050405020304" pitchFamily="18" charset="0"/>
                <a:ea typeface="Times New Roman" panose="02020603050405020304" pitchFamily="18" charset="0"/>
              </a:rPr>
              <a:t> categorical variables were analyzed using Pearson’s Chi-square test or Fisher’s Exact test, as appropriate</a:t>
            </a:r>
            <a:r>
              <a:rPr lang="en-US" sz="1800" dirty="0">
                <a:solidFill>
                  <a:srgbClr val="000000"/>
                </a:solidFill>
                <a:effectLst/>
                <a:latin typeface="Times New Roman" panose="02020603050405020304" pitchFamily="18" charset="0"/>
                <a:ea typeface="Times New Roman" panose="02020603050405020304" pitchFamily="18" charset="0"/>
              </a:rPr>
              <a:t>. </a:t>
            </a:r>
            <a:br>
              <a:rPr lang="en-US" sz="1800" dirty="0">
                <a:solidFill>
                  <a:srgbClr val="000000"/>
                </a:solidFill>
                <a:effectLst/>
                <a:latin typeface="Times New Roman" panose="02020603050405020304" pitchFamily="18" charset="0"/>
                <a:ea typeface="Times New Roman" panose="02020603050405020304" pitchFamily="18" charset="0"/>
              </a:rPr>
            </a:b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non-inferiority margin </a:t>
            </a:r>
            <a:r>
              <a:rPr lang="en-US" sz="1800" dirty="0">
                <a:solidFill>
                  <a:srgbClr val="000000"/>
                </a:solidFill>
                <a:effectLst/>
                <a:latin typeface="Times New Roman" panose="02020603050405020304" pitchFamily="18" charset="0"/>
                <a:ea typeface="Times New Roman" panose="02020603050405020304" pitchFamily="18" charset="0"/>
              </a:rPr>
              <a:t>of</a:t>
            </a:r>
            <a:r>
              <a:rPr lang="en-US" sz="1800" dirty="0">
                <a:effectLst/>
                <a:latin typeface="Times New Roman" panose="02020603050405020304" pitchFamily="18" charset="0"/>
                <a:ea typeface="Times New Roman" panose="02020603050405020304" pitchFamily="18" charset="0"/>
              </a:rPr>
              <a:t> -5 MIIs per retrieval </a:t>
            </a:r>
            <a:r>
              <a:rPr lang="en-US" sz="1800" dirty="0">
                <a:solidFill>
                  <a:srgbClr val="000000"/>
                </a:solidFill>
                <a:effectLst/>
                <a:latin typeface="Times New Roman" panose="02020603050405020304" pitchFamily="18" charset="0"/>
                <a:ea typeface="Times New Roman" panose="02020603050405020304" pitchFamily="18" charset="0"/>
              </a:rPr>
              <a:t>was selected based on existing literature on planned OC, which reports expected average yield of 9-13 </a:t>
            </a:r>
            <a:r>
              <a:rPr lang="en-US" sz="1800" dirty="0">
                <a:effectLst/>
                <a:latin typeface="Times New Roman" panose="02020603050405020304" pitchFamily="18" charset="0"/>
                <a:ea typeface="Times New Roman" panose="02020603050405020304" pitchFamily="18" charset="0"/>
              </a:rPr>
              <a:t>MIIs </a:t>
            </a:r>
            <a:r>
              <a:rPr lang="en-US" sz="1800" dirty="0">
                <a:solidFill>
                  <a:srgbClr val="000000"/>
                </a:solidFill>
                <a:effectLst/>
                <a:latin typeface="Times New Roman" panose="02020603050405020304" pitchFamily="18" charset="0"/>
                <a:ea typeface="Times New Roman" panose="02020603050405020304" pitchFamily="18" charset="0"/>
              </a:rPr>
              <a:t>with approximately</a:t>
            </a:r>
            <a:r>
              <a:rPr lang="en-US" sz="1800" dirty="0">
                <a:effectLst/>
                <a:latin typeface="Times New Roman" panose="02020603050405020304" pitchFamily="18" charset="0"/>
                <a:ea typeface="Times New Roman" panose="02020603050405020304" pitchFamily="18" charset="0"/>
              </a:rPr>
              <a:t> 45% variability </a:t>
            </a:r>
            <a:r>
              <a:rPr lang="en-US" sz="1800" dirty="0">
                <a:solidFill>
                  <a:srgbClr val="000000"/>
                </a:solidFill>
                <a:effectLst/>
                <a:latin typeface="Times New Roman" panose="02020603050405020304" pitchFamily="18" charset="0"/>
                <a:ea typeface="Times New Roman" panose="02020603050405020304" pitchFamily="18" charset="0"/>
              </a:rPr>
              <a:t>in stimulation response(12–14).</a:t>
            </a:r>
            <a:r>
              <a:rPr lang="en-US" sz="1800" dirty="0">
                <a:solidFill>
                  <a:schemeClr val="accent2"/>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To achieve</a:t>
            </a:r>
            <a:r>
              <a:rPr lang="en-US" sz="1800" dirty="0">
                <a:effectLst/>
                <a:latin typeface="Times New Roman" panose="02020603050405020304" pitchFamily="18" charset="0"/>
                <a:ea typeface="Times New Roman" panose="02020603050405020304" pitchFamily="18" charset="0"/>
              </a:rPr>
              <a:t> 80% power </a:t>
            </a:r>
            <a:r>
              <a:rPr lang="en-US" sz="1800" dirty="0">
                <a:solidFill>
                  <a:srgbClr val="000000"/>
                </a:solidFill>
                <a:effectLst/>
                <a:latin typeface="Times New Roman" panose="02020603050405020304" pitchFamily="18" charset="0"/>
                <a:ea typeface="Times New Roman" panose="02020603050405020304" pitchFamily="18" charset="0"/>
              </a:rPr>
              <a:t>to detect non-inferiority, a total of</a:t>
            </a:r>
            <a:r>
              <a:rPr lang="en-US" sz="1800" dirty="0">
                <a:effectLst/>
                <a:latin typeface="Times New Roman" panose="02020603050405020304" pitchFamily="18" charset="0"/>
                <a:ea typeface="Times New Roman" panose="02020603050405020304" pitchFamily="18" charset="0"/>
              </a:rPr>
              <a:t> 52 participants (26 per group) </a:t>
            </a:r>
            <a:r>
              <a:rPr lang="en-US" sz="1800" dirty="0">
                <a:solidFill>
                  <a:srgbClr val="000000"/>
                </a:solidFill>
                <a:effectLst/>
                <a:latin typeface="Times New Roman" panose="02020603050405020304" pitchFamily="18" charset="0"/>
                <a:ea typeface="Times New Roman" panose="02020603050405020304" pitchFamily="18" charset="0"/>
              </a:rPr>
              <a:t>would be required. </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The sample size calculation assumes a</a:t>
            </a:r>
            <a:r>
              <a:rPr lang="en-US" sz="1800" dirty="0">
                <a:effectLst/>
                <a:latin typeface="Times New Roman" panose="02020603050405020304" pitchFamily="18" charset="0"/>
                <a:ea typeface="Times New Roman" panose="02020603050405020304" pitchFamily="18" charset="0"/>
              </a:rPr>
              <a:t> mean difference of 0 MIIs</a:t>
            </a:r>
            <a:r>
              <a:rPr lang="en-US" sz="1800" dirty="0">
                <a:solidFill>
                  <a:srgbClr val="000000"/>
                </a:solidFill>
                <a:effectLst/>
                <a:latin typeface="Times New Roman" panose="02020603050405020304" pitchFamily="18" charset="0"/>
                <a:ea typeface="Times New Roman" panose="02020603050405020304" pitchFamily="18" charset="0"/>
              </a:rPr>
              <a:t>, a</a:t>
            </a:r>
            <a:r>
              <a:rPr lang="en-US" sz="1800" dirty="0">
                <a:effectLst/>
                <a:latin typeface="Times New Roman" panose="02020603050405020304" pitchFamily="18" charset="0"/>
                <a:ea typeface="Times New Roman" panose="02020603050405020304" pitchFamily="18" charset="0"/>
              </a:rPr>
              <a:t> common standard deviation (SD) of 7.07</a:t>
            </a:r>
            <a:r>
              <a:rPr lang="en-US" sz="1800" dirty="0">
                <a:solidFill>
                  <a:srgbClr val="000000"/>
                </a:solidFill>
                <a:effectLst/>
                <a:latin typeface="Times New Roman" panose="02020603050405020304" pitchFamily="18" charset="0"/>
                <a:ea typeface="Times New Roman" panose="02020603050405020304" pitchFamily="18" charset="0"/>
              </a:rPr>
              <a:t>, and a</a:t>
            </a:r>
            <a:r>
              <a:rPr lang="en-US" sz="1800" dirty="0">
                <a:effectLst/>
                <a:latin typeface="Times New Roman" panose="02020603050405020304" pitchFamily="18" charset="0"/>
                <a:ea typeface="Times New Roman" panose="02020603050405020304" pitchFamily="18" charset="0"/>
              </a:rPr>
              <a:t> one-sided, two-sample t-test assuming equal variance</a:t>
            </a:r>
            <a:r>
              <a:rPr lang="en-US" sz="1800" dirty="0">
                <a:solidFill>
                  <a:srgbClr val="000000"/>
                </a:solidFill>
                <a:effectLst/>
                <a:latin typeface="Times New Roman" panose="02020603050405020304" pitchFamily="18" charset="0"/>
                <a:ea typeface="Times New Roman" panose="02020603050405020304" pitchFamily="18" charset="0"/>
              </a:rPr>
              <a:t>. &gt;</a:t>
            </a:r>
            <a:br>
              <a:rPr lang="en-US" sz="1800" dirty="0">
                <a:solidFill>
                  <a:srgbClr val="000000"/>
                </a:solidFill>
                <a:effectLst/>
                <a:latin typeface="Times New Roman" panose="02020603050405020304" pitchFamily="18" charset="0"/>
                <a:ea typeface="Times New Roman" panose="02020603050405020304" pitchFamily="18" charset="0"/>
              </a:rPr>
            </a:br>
            <a:br>
              <a:rPr lang="en-US" sz="1800" dirty="0">
                <a:solidFill>
                  <a:srgbClr val="000000"/>
                </a:solidFill>
                <a:effectLst/>
                <a:latin typeface="Times New Roman" panose="02020603050405020304" pitchFamily="18" charset="0"/>
                <a:ea typeface="Times New Roman" panose="02020603050405020304" pitchFamily="18" charset="0"/>
              </a:rPr>
            </a:b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l"/>
            <a:endParaRPr lang="en-US" sz="1800" dirty="0">
              <a:effectLst/>
              <a:latin typeface="Times New Roman" panose="02020603050405020304" pitchFamily="18" charset="0"/>
              <a:ea typeface="Times New Roman" panose="02020603050405020304" pitchFamily="18" charset="0"/>
            </a:endParaRPr>
          </a:p>
          <a:p>
            <a:br>
              <a:rPr lang="en-US" sz="1200" dirty="0">
                <a:solidFill>
                  <a:schemeClr val="bg1"/>
                </a:solidFill>
                <a:latin typeface="Times New Roman" panose="02020603050405020304" pitchFamily="18"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7C6B0922-3923-D616-D687-BBD2EEA10C54}"/>
              </a:ext>
            </a:extLst>
          </p:cNvPr>
          <p:cNvSpPr>
            <a:spLocks noGrp="1"/>
          </p:cNvSpPr>
          <p:nvPr>
            <p:ph type="sldNum" sz="quarter" idx="5"/>
          </p:nvPr>
        </p:nvSpPr>
        <p:spPr/>
        <p:txBody>
          <a:bodyPr/>
          <a:lstStyle/>
          <a:p>
            <a:fld id="{DA37CD7D-5083-4743-9C01-168E601854CA}" type="slidenum">
              <a:rPr lang="en-US" smtClean="0"/>
              <a:pPr/>
              <a:t>21</a:t>
            </a:fld>
            <a:endParaRPr lang="en-US"/>
          </a:p>
        </p:txBody>
      </p:sp>
    </p:spTree>
    <p:extLst>
      <p:ext uri="{BB962C8B-B14F-4D97-AF65-F5344CB8AC3E}">
        <p14:creationId xmlns:p14="http://schemas.microsoft.com/office/powerpoint/2010/main" val="1749866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F126-7E00-03D2-4A23-FFD6D0321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D5C04-5F82-6873-5928-AFA7EFAA1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50EF0-26E4-C076-FB76-D43E544162E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118 total participants completed at least 1 cycle by January 2025. Of these, 60 chose the Cardinal and 58 opted for routine. Seventeen participants did a second cycle, of whom 6 switched protocols for their 2nd cycle from both Cardinal to routine and vice-versa.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9347B47-9688-B24A-AE66-E51767445A12}"/>
              </a:ext>
            </a:extLst>
          </p:cNvPr>
          <p:cNvSpPr>
            <a:spLocks noGrp="1"/>
          </p:cNvSpPr>
          <p:nvPr>
            <p:ph type="sldNum" sz="quarter" idx="5"/>
          </p:nvPr>
        </p:nvSpPr>
        <p:spPr/>
        <p:txBody>
          <a:bodyPr/>
          <a:lstStyle/>
          <a:p>
            <a:fld id="{DA37CD7D-5083-4743-9C01-168E601854CA}" type="slidenum">
              <a:rPr lang="en-US" smtClean="0"/>
              <a:pPr/>
              <a:t>22</a:t>
            </a:fld>
            <a:endParaRPr lang="en-US"/>
          </a:p>
        </p:txBody>
      </p:sp>
    </p:spTree>
    <p:extLst>
      <p:ext uri="{BB962C8B-B14F-4D97-AF65-F5344CB8AC3E}">
        <p14:creationId xmlns:p14="http://schemas.microsoft.com/office/powerpoint/2010/main" val="358071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4436-E61F-1D99-E47B-FB3D0E25C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2405F-1E52-F701-C663-618D0CDFA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A1B04-F7EA-0CCC-170A-13477D7A11D9}"/>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No significant differences in baseline clinical characteristics existed between groups. Median age was 33 in Cardinal and 32 in routine. and median AFC was 15 in Cardinal vs. 17 in  routine. Median AMH was 2.56 in Cardinal vs. 3.30 in routine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B41CE89-A7FD-85CC-8572-24F99FE953E7}"/>
              </a:ext>
            </a:extLst>
          </p:cNvPr>
          <p:cNvSpPr>
            <a:spLocks noGrp="1"/>
          </p:cNvSpPr>
          <p:nvPr>
            <p:ph type="sldNum" sz="quarter" idx="5"/>
          </p:nvPr>
        </p:nvSpPr>
        <p:spPr/>
        <p:txBody>
          <a:bodyPr/>
          <a:lstStyle/>
          <a:p>
            <a:fld id="{DA37CD7D-5083-4743-9C01-168E601854CA}" type="slidenum">
              <a:rPr lang="en-US" smtClean="0"/>
              <a:pPr/>
              <a:t>23</a:t>
            </a:fld>
            <a:endParaRPr lang="en-US"/>
          </a:p>
        </p:txBody>
      </p:sp>
    </p:spTree>
    <p:extLst>
      <p:ext uri="{BB962C8B-B14F-4D97-AF65-F5344CB8AC3E}">
        <p14:creationId xmlns:p14="http://schemas.microsoft.com/office/powerpoint/2010/main" val="1887095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BCF4C-00A2-8886-C436-2B5CE85C9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DA0CC-BA37-32BB-9139-FDE399143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385AE-AF39-7CDE-1B53-5CC810570227}"/>
              </a:ext>
            </a:extLst>
          </p:cNvPr>
          <p:cNvSpPr>
            <a:spLocks noGrp="1"/>
          </p:cNvSpPr>
          <p:nvPr>
            <p:ph type="body" idx="1"/>
          </p:nvPr>
        </p:nvSpPr>
        <p:spPr/>
        <p:txBody>
          <a:bodyPr/>
          <a:lstStyle/>
          <a:p>
            <a:pPr marL="0" marR="0"/>
            <a:r>
              <a:rPr lang="en-US" sz="1800" dirty="0">
                <a:effectLst/>
                <a:latin typeface="Arial" panose="020B0604020202020204" pitchFamily="34" charset="0"/>
                <a:ea typeface="Times New Roman" panose="02020603050405020304" pitchFamily="18" charset="0"/>
              </a:rPr>
              <a:t>A total of 137 cycles were initiated. There was 1 cycle cancellation in the routine group due to limited ovarian response. So, 70 Cardinal cycles and 66 routine cycles were ultimately compared.</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As per protocol, the median starting FSH doses were significantly lower in the Cardinal group, compared to the routine group (300 IU vs. 375 IU). Total FSH dose used during the cycle was also significantly lower in the Cardinal group (2400 IU vs. 3075 IU.</a:t>
            </a:r>
            <a:br>
              <a:rPr lang="en-US" sz="1800" dirty="0">
                <a:effectLst/>
                <a:latin typeface="Arial" panose="020B0604020202020204" pitchFamily="34" charset="0"/>
                <a:ea typeface="Times New Roman" panose="02020603050405020304" pitchFamily="18" charset="0"/>
              </a:rPr>
            </a:br>
            <a:br>
              <a:rPr lang="en-US" sz="1800" dirty="0">
                <a:effectLst/>
                <a:latin typeface="Arial" panose="020B0604020202020204" pitchFamily="34"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F7B8A60F-71A8-2312-4AE4-C8B29A5CFD1F}"/>
              </a:ext>
            </a:extLst>
          </p:cNvPr>
          <p:cNvSpPr>
            <a:spLocks noGrp="1"/>
          </p:cNvSpPr>
          <p:nvPr>
            <p:ph type="sldNum" sz="quarter" idx="5"/>
          </p:nvPr>
        </p:nvSpPr>
        <p:spPr/>
        <p:txBody>
          <a:bodyPr/>
          <a:lstStyle/>
          <a:p>
            <a:fld id="{DA37CD7D-5083-4743-9C01-168E601854CA}" type="slidenum">
              <a:rPr lang="en-US" smtClean="0"/>
              <a:pPr/>
              <a:t>24</a:t>
            </a:fld>
            <a:endParaRPr lang="en-US"/>
          </a:p>
        </p:txBody>
      </p:sp>
    </p:spTree>
    <p:extLst>
      <p:ext uri="{BB962C8B-B14F-4D97-AF65-F5344CB8AC3E}">
        <p14:creationId xmlns:p14="http://schemas.microsoft.com/office/powerpoint/2010/main" val="914985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5F6A9-5034-1BB3-E4E1-D688B7FA3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69F27-2A99-E9F1-289F-FBC88FF0D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3D6A6-B7DA-B8EC-9C0C-64072949A74F}"/>
              </a:ext>
            </a:extLst>
          </p:cNvPr>
          <p:cNvSpPr>
            <a:spLocks noGrp="1"/>
          </p:cNvSpPr>
          <p:nvPr>
            <p:ph type="body" idx="1"/>
          </p:nvPr>
        </p:nvSpPr>
        <p:spPr/>
        <p:txBody>
          <a:bodyPr/>
          <a:lstStyle/>
          <a:p>
            <a:pPr marL="0" marR="0"/>
            <a:r>
              <a:rPr lang="en-US" sz="1200" dirty="0">
                <a:effectLst/>
                <a:latin typeface="Arial" panose="020B0604020202020204" pitchFamily="34" charset="0"/>
                <a:ea typeface="Times New Roman" panose="02020603050405020304" pitchFamily="18" charset="0"/>
              </a:rPr>
              <a:t>The Cardinal group required fewer ultrasound visits ( 2 vs. 5), and fewer total labs drawn ( 0 vs. 5).</a:t>
            </a:r>
          </a:p>
          <a:p>
            <a:pPr marL="0" marR="0"/>
            <a:r>
              <a:rPr lang="en-US"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r>
              <a:rPr lang="en-US" sz="1200" dirty="0">
                <a:effectLst/>
                <a:latin typeface="Arial" panose="020B0604020202020204" pitchFamily="34" charset="0"/>
                <a:ea typeface="Times New Roman" panose="02020603050405020304" pitchFamily="18" charset="0"/>
              </a:rPr>
              <a:t>There was no significant difference in median day of trigger between the two groups</a:t>
            </a:r>
            <a:endParaRPr lang="en-US" dirty="0"/>
          </a:p>
          <a:p>
            <a:pPr marL="0" marR="0"/>
            <a:endParaRPr lang="en-US" dirty="0"/>
          </a:p>
        </p:txBody>
      </p:sp>
      <p:sp>
        <p:nvSpPr>
          <p:cNvPr id="4" name="Slide Number Placeholder 3">
            <a:extLst>
              <a:ext uri="{FF2B5EF4-FFF2-40B4-BE49-F238E27FC236}">
                <a16:creationId xmlns:a16="http://schemas.microsoft.com/office/drawing/2014/main" id="{B8C52A7B-4322-F3CE-AD06-C22B8B8949DD}"/>
              </a:ext>
            </a:extLst>
          </p:cNvPr>
          <p:cNvSpPr>
            <a:spLocks noGrp="1"/>
          </p:cNvSpPr>
          <p:nvPr>
            <p:ph type="sldNum" sz="quarter" idx="5"/>
          </p:nvPr>
        </p:nvSpPr>
        <p:spPr/>
        <p:txBody>
          <a:bodyPr/>
          <a:lstStyle/>
          <a:p>
            <a:fld id="{DA37CD7D-5083-4743-9C01-168E601854CA}" type="slidenum">
              <a:rPr lang="en-US" smtClean="0"/>
              <a:pPr/>
              <a:t>25</a:t>
            </a:fld>
            <a:endParaRPr lang="en-US"/>
          </a:p>
        </p:txBody>
      </p:sp>
    </p:spTree>
    <p:extLst>
      <p:ext uri="{BB962C8B-B14F-4D97-AF65-F5344CB8AC3E}">
        <p14:creationId xmlns:p14="http://schemas.microsoft.com/office/powerpoint/2010/main" val="386301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AA457-7F46-0897-FC57-6E06DF6A1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FB257-FD57-C685-6679-7BF489C11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B3F63-3A6A-0795-308E-85810B421F0D}"/>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51487FAE-29D8-38FD-C0CC-561B8F94D70F}"/>
              </a:ext>
            </a:extLst>
          </p:cNvPr>
          <p:cNvSpPr>
            <a:spLocks noGrp="1"/>
          </p:cNvSpPr>
          <p:nvPr>
            <p:ph type="sldNum" sz="quarter" idx="5"/>
          </p:nvPr>
        </p:nvSpPr>
        <p:spPr/>
        <p:txBody>
          <a:bodyPr/>
          <a:lstStyle/>
          <a:p>
            <a:fld id="{DA37CD7D-5083-4743-9C01-168E601854CA}" type="slidenum">
              <a:rPr lang="en-US" smtClean="0"/>
              <a:pPr/>
              <a:t>26</a:t>
            </a:fld>
            <a:endParaRPr lang="en-US"/>
          </a:p>
        </p:txBody>
      </p:sp>
    </p:spTree>
    <p:extLst>
      <p:ext uri="{BB962C8B-B14F-4D97-AF65-F5344CB8AC3E}">
        <p14:creationId xmlns:p14="http://schemas.microsoft.com/office/powerpoint/2010/main" val="1312268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9AAF7-49F9-652D-4F0F-18BCEF3DF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0C1B7-E437-424D-6BAD-A40C4E013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8CB5D-D2CF-1448-AD06-966F0780E05B}"/>
              </a:ext>
            </a:extLst>
          </p:cNvPr>
          <p:cNvSpPr>
            <a:spLocks noGrp="1"/>
          </p:cNvSpPr>
          <p:nvPr>
            <p:ph type="body" idx="1"/>
          </p:nvPr>
        </p:nvSpPr>
        <p:spPr/>
        <p:txBody>
          <a:bodyPr/>
          <a:lstStyle/>
          <a:p>
            <a:r>
              <a:rPr lang="en-US" sz="1800" kern="0" dirty="0">
                <a:effectLst/>
                <a:latin typeface="Arial" panose="020B0604020202020204" pitchFamily="34" charset="0"/>
                <a:ea typeface="Times New Roman" panose="02020603050405020304" pitchFamily="18" charset="0"/>
              </a:rPr>
              <a:t>The adjusted mean difference in the number of MIIs retrieved between groups (</a:t>
            </a:r>
            <a:r>
              <a:rPr lang="en-US" sz="1800" kern="0" dirty="0" err="1">
                <a:effectLst/>
                <a:latin typeface="Arial" panose="020B0604020202020204" pitchFamily="34" charset="0"/>
                <a:ea typeface="Times New Roman" panose="02020603050405020304" pitchFamily="18" charset="0"/>
              </a:rPr>
              <a:t>μ</a:t>
            </a:r>
            <a:r>
              <a:rPr lang="en-US" sz="1800" kern="0" dirty="0">
                <a:effectLst/>
                <a:latin typeface="Arial" panose="020B0604020202020204" pitchFamily="34" charset="0"/>
                <a:ea typeface="Times New Roman" panose="02020603050405020304" pitchFamily="18" charset="0"/>
              </a:rPr>
              <a:t>_# of MIIs for Cardinal - </a:t>
            </a:r>
            <a:r>
              <a:rPr lang="en-US" sz="1800" kern="0" dirty="0" err="1">
                <a:effectLst/>
                <a:latin typeface="Arial" panose="020B0604020202020204" pitchFamily="34" charset="0"/>
                <a:ea typeface="Times New Roman" panose="02020603050405020304" pitchFamily="18" charset="0"/>
              </a:rPr>
              <a:t>μ_Routine</a:t>
            </a:r>
            <a:r>
              <a:rPr lang="en-US" sz="1800" kern="0" dirty="0">
                <a:effectLst/>
                <a:latin typeface="Arial" panose="020B0604020202020204" pitchFamily="34" charset="0"/>
                <a:ea typeface="Times New Roman" panose="02020603050405020304" pitchFamily="18" charset="0"/>
              </a:rPr>
              <a:t>) was +1.08 (95% CI -1.1, 3.27). The CI did not cross the non-inferiority margin, demonstrating non-inferiority of the Cardinal protocol to the routine protocols. Non-inferiority was demonstrated in all other oocyte number relevant outcomes.</a:t>
            </a:r>
            <a:br>
              <a:rPr lang="en-US" dirty="0">
                <a:effectLst/>
              </a:rPr>
            </a:br>
            <a:r>
              <a:rPr lang="en-US" dirty="0">
                <a:effectLst/>
              </a:rPr>
              <a:t>__</a:t>
            </a:r>
            <a:br>
              <a:rPr lang="en-US" sz="1200" kern="0" dirty="0">
                <a:effectLst/>
                <a:latin typeface="Arial" panose="020B0604020202020204" pitchFamily="34" charset="0"/>
                <a:ea typeface="Times New Roman" panose="02020603050405020304" pitchFamily="18" charset="0"/>
              </a:rPr>
            </a:br>
            <a:br>
              <a:rPr lang="en-US" sz="1200" kern="0" dirty="0">
                <a:effectLst/>
                <a:latin typeface="Arial" panose="020B0604020202020204" pitchFamily="34" charset="0"/>
                <a:ea typeface="Times New Roman" panose="02020603050405020304" pitchFamily="18" charset="0"/>
              </a:rPr>
            </a:br>
            <a:r>
              <a:rPr lang="en-US" sz="1200" kern="0" dirty="0">
                <a:effectLst/>
                <a:latin typeface="Arial" panose="020B0604020202020204" pitchFamily="34" charset="0"/>
                <a:ea typeface="Times New Roman" panose="02020603050405020304" pitchFamily="18" charset="0"/>
              </a:rPr>
              <a:t>The median number of oocytes retrieved were 13 (IQR 8-20) and 16 (IQR 11-24). The median number of MIIs retrieved was 10 (IQR 7-15) and 11 (IQR 7-16), respectively.</a:t>
            </a:r>
            <a:r>
              <a:rPr lang="en-US" dirty="0">
                <a:effectLst/>
              </a:rPr>
              <a:t> </a:t>
            </a:r>
            <a:endParaRPr lang="en-US" dirty="0"/>
          </a:p>
        </p:txBody>
      </p:sp>
      <p:sp>
        <p:nvSpPr>
          <p:cNvPr id="4" name="Slide Number Placeholder 3">
            <a:extLst>
              <a:ext uri="{FF2B5EF4-FFF2-40B4-BE49-F238E27FC236}">
                <a16:creationId xmlns:a16="http://schemas.microsoft.com/office/drawing/2014/main" id="{3A8E84BA-8DEA-9170-6539-5EA46C02D1FA}"/>
              </a:ext>
            </a:extLst>
          </p:cNvPr>
          <p:cNvSpPr>
            <a:spLocks noGrp="1"/>
          </p:cNvSpPr>
          <p:nvPr>
            <p:ph type="sldNum" sz="quarter" idx="5"/>
          </p:nvPr>
        </p:nvSpPr>
        <p:spPr/>
        <p:txBody>
          <a:bodyPr/>
          <a:lstStyle/>
          <a:p>
            <a:fld id="{DA37CD7D-5083-4743-9C01-168E601854CA}" type="slidenum">
              <a:rPr lang="en-US" smtClean="0"/>
              <a:pPr/>
              <a:t>27</a:t>
            </a:fld>
            <a:endParaRPr lang="en-US"/>
          </a:p>
        </p:txBody>
      </p:sp>
    </p:spTree>
    <p:extLst>
      <p:ext uri="{BB962C8B-B14F-4D97-AF65-F5344CB8AC3E}">
        <p14:creationId xmlns:p14="http://schemas.microsoft.com/office/powerpoint/2010/main" val="3156592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C4EB3-EDAC-83EA-B3C3-CDD1FCD8B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E2EED-9A4C-06B7-0E4F-A330E738A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72EF7-CD74-272E-544D-E42BDF793BB7}"/>
              </a:ext>
            </a:extLst>
          </p:cNvPr>
          <p:cNvSpPr>
            <a:spLocks noGrp="1"/>
          </p:cNvSpPr>
          <p:nvPr>
            <p:ph type="body" idx="1"/>
          </p:nvPr>
        </p:nvSpPr>
        <p:spPr/>
        <p:txBody>
          <a:bodyPr/>
          <a:lstStyle/>
          <a:p>
            <a:r>
              <a:rPr lang="en-US" dirty="0"/>
              <a:t>This is  a visual demonstration of the last table demonstrating again that the mean differences in # of oocytes  and the CIs did not cross the pre-established non-inferiority margin of negative 5</a:t>
            </a:r>
          </a:p>
        </p:txBody>
      </p:sp>
      <p:sp>
        <p:nvSpPr>
          <p:cNvPr id="4" name="Slide Number Placeholder 3">
            <a:extLst>
              <a:ext uri="{FF2B5EF4-FFF2-40B4-BE49-F238E27FC236}">
                <a16:creationId xmlns:a16="http://schemas.microsoft.com/office/drawing/2014/main" id="{707BC085-F780-83AA-0FDA-00CC66AEEB4F}"/>
              </a:ext>
            </a:extLst>
          </p:cNvPr>
          <p:cNvSpPr>
            <a:spLocks noGrp="1"/>
          </p:cNvSpPr>
          <p:nvPr>
            <p:ph type="sldNum" sz="quarter" idx="5"/>
          </p:nvPr>
        </p:nvSpPr>
        <p:spPr/>
        <p:txBody>
          <a:bodyPr/>
          <a:lstStyle/>
          <a:p>
            <a:fld id="{DA37CD7D-5083-4743-9C01-168E601854CA}" type="slidenum">
              <a:rPr lang="en-US" smtClean="0"/>
              <a:pPr/>
              <a:t>28</a:t>
            </a:fld>
            <a:endParaRPr lang="en-US"/>
          </a:p>
        </p:txBody>
      </p:sp>
    </p:spTree>
    <p:extLst>
      <p:ext uri="{BB962C8B-B14F-4D97-AF65-F5344CB8AC3E}">
        <p14:creationId xmlns:p14="http://schemas.microsoft.com/office/powerpoint/2010/main" val="1632611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4056E-1D68-7CFB-1415-73ECEE680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C10E1-C4A7-05CE-4038-A81A04DBE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6359E-7258-4FCC-D06F-041E1947C8B4}"/>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Regarding the other secondary clinical outcomes, there were significantly fewer occurrences of OHSS in the Cardinal group (2.9% vs. 23%). But no significant difference was noted when mild OHSS cases were excluded.</a:t>
            </a:r>
            <a:br>
              <a:rPr lang="en-US" sz="1800" dirty="0">
                <a:effectLst/>
                <a:latin typeface="Arial" panose="020B0604020202020204" pitchFamily="34" charset="0"/>
                <a:ea typeface="Times New Roman" panose="02020603050405020304" pitchFamily="18" charset="0"/>
              </a:rPr>
            </a:br>
            <a:br>
              <a:rPr lang="en-US" sz="1800" dirty="0">
                <a:effectLst/>
                <a:latin typeface="Arial" panose="020B060402020202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C044A94B-251B-14C4-69A2-2FF8259ED2D3}"/>
              </a:ext>
            </a:extLst>
          </p:cNvPr>
          <p:cNvSpPr>
            <a:spLocks noGrp="1"/>
          </p:cNvSpPr>
          <p:nvPr>
            <p:ph type="sldNum" sz="quarter" idx="5"/>
          </p:nvPr>
        </p:nvSpPr>
        <p:spPr/>
        <p:txBody>
          <a:bodyPr/>
          <a:lstStyle/>
          <a:p>
            <a:fld id="{DA37CD7D-5083-4743-9C01-168E601854CA}" type="slidenum">
              <a:rPr lang="en-US" smtClean="0"/>
              <a:pPr/>
              <a:t>29</a:t>
            </a:fld>
            <a:endParaRPr lang="en-US"/>
          </a:p>
        </p:txBody>
      </p:sp>
    </p:spTree>
    <p:extLst>
      <p:ext uri="{BB962C8B-B14F-4D97-AF65-F5344CB8AC3E}">
        <p14:creationId xmlns:p14="http://schemas.microsoft.com/office/powerpoint/2010/main" val="319941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95B29-D2D0-0E8A-4EC8-C9608A7FB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893C3-6238-4576-D8D6-575874A98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2608A-CD85-5AB0-2190-8258CC3354E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As mentioned, there was 1 cycle cancellation in the routine group due to limited ovarian response. </a:t>
            </a:r>
          </a:p>
        </p:txBody>
      </p:sp>
      <p:sp>
        <p:nvSpPr>
          <p:cNvPr id="4" name="Slide Number Placeholder 3">
            <a:extLst>
              <a:ext uri="{FF2B5EF4-FFF2-40B4-BE49-F238E27FC236}">
                <a16:creationId xmlns:a16="http://schemas.microsoft.com/office/drawing/2014/main" id="{6BE56B3F-3055-2A7C-18B2-9785B7F76EB0}"/>
              </a:ext>
            </a:extLst>
          </p:cNvPr>
          <p:cNvSpPr>
            <a:spLocks noGrp="1"/>
          </p:cNvSpPr>
          <p:nvPr>
            <p:ph type="sldNum" sz="quarter" idx="5"/>
          </p:nvPr>
        </p:nvSpPr>
        <p:spPr/>
        <p:txBody>
          <a:bodyPr/>
          <a:lstStyle/>
          <a:p>
            <a:fld id="{DA37CD7D-5083-4743-9C01-168E601854CA}" type="slidenum">
              <a:rPr lang="en-US" smtClean="0"/>
              <a:pPr/>
              <a:t>30</a:t>
            </a:fld>
            <a:endParaRPr lang="en-US"/>
          </a:p>
        </p:txBody>
      </p:sp>
    </p:spTree>
    <p:extLst>
      <p:ext uri="{BB962C8B-B14F-4D97-AF65-F5344CB8AC3E}">
        <p14:creationId xmlns:p14="http://schemas.microsoft.com/office/powerpoint/2010/main" val="151320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kern="0" dirty="0">
                <a:effectLst/>
                <a:latin typeface="Arial" panose="020B0604020202020204" pitchFamily="34" charset="0"/>
                <a:ea typeface="Times New Roman" panose="02020603050405020304" pitchFamily="18" charset="0"/>
              </a:rPr>
              <a:t>The 2020-2025 strategic plan of ASRM prioritized equitable, affordable access to reproductive healthcare(1–3), as did their Access to Care Summit White Paper that said, “Our field needs to identify cost-effective treatments, even if their success rate is lower, that patients shut out by finances can afford.”</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BCCA8E-E054-4945-93F6-8F3E2A7D5A26}" type="slidenum">
              <a:rPr lang="en-US" smtClean="0"/>
              <a:pPr/>
              <a:t>3</a:t>
            </a:fld>
            <a:endParaRPr lang="en-US"/>
          </a:p>
        </p:txBody>
      </p:sp>
    </p:spTree>
    <p:extLst>
      <p:ext uri="{BB962C8B-B14F-4D97-AF65-F5344CB8AC3E}">
        <p14:creationId xmlns:p14="http://schemas.microsoft.com/office/powerpoint/2010/main" val="398208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F0D73-7FF0-554E-FD3F-4FC34A7CD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0BA46-DF91-5167-DC99-06626C521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78D8E-B555-E0E5-0E21-0A5354E1981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And reassuringly, premature ovulation did not occur in either group.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17DD4A9-73BA-D151-2458-9FF3CFC12383}"/>
              </a:ext>
            </a:extLst>
          </p:cNvPr>
          <p:cNvSpPr>
            <a:spLocks noGrp="1"/>
          </p:cNvSpPr>
          <p:nvPr>
            <p:ph type="sldNum" sz="quarter" idx="5"/>
          </p:nvPr>
        </p:nvSpPr>
        <p:spPr/>
        <p:txBody>
          <a:bodyPr/>
          <a:lstStyle/>
          <a:p>
            <a:fld id="{DA37CD7D-5083-4743-9C01-168E601854CA}" type="slidenum">
              <a:rPr lang="en-US" smtClean="0"/>
              <a:pPr/>
              <a:t>31</a:t>
            </a:fld>
            <a:endParaRPr lang="en-US"/>
          </a:p>
        </p:txBody>
      </p:sp>
    </p:spTree>
    <p:extLst>
      <p:ext uri="{BB962C8B-B14F-4D97-AF65-F5344CB8AC3E}">
        <p14:creationId xmlns:p14="http://schemas.microsoft.com/office/powerpoint/2010/main" val="1093016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FF9CA-8790-94D2-A358-65E1FE16F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F57B6-973D-4598-B882-4E8722DC5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5880F-973D-8FCA-7CA6-58F13CC96359}"/>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Post-retrieval, there were no identified cases of torsion or surgical complications. However, there were more post-operative clinic and emergency room visits in the routine group, but not statistically significantly different.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AFA03D2-3988-CCFD-0E32-9058196A4205}"/>
              </a:ext>
            </a:extLst>
          </p:cNvPr>
          <p:cNvSpPr>
            <a:spLocks noGrp="1"/>
          </p:cNvSpPr>
          <p:nvPr>
            <p:ph type="sldNum" sz="quarter" idx="5"/>
          </p:nvPr>
        </p:nvSpPr>
        <p:spPr/>
        <p:txBody>
          <a:bodyPr/>
          <a:lstStyle/>
          <a:p>
            <a:fld id="{DA37CD7D-5083-4743-9C01-168E601854CA}" type="slidenum">
              <a:rPr lang="en-US" smtClean="0"/>
              <a:pPr/>
              <a:t>32</a:t>
            </a:fld>
            <a:endParaRPr lang="en-US"/>
          </a:p>
        </p:txBody>
      </p:sp>
    </p:spTree>
    <p:extLst>
      <p:ext uri="{BB962C8B-B14F-4D97-AF65-F5344CB8AC3E}">
        <p14:creationId xmlns:p14="http://schemas.microsoft.com/office/powerpoint/2010/main" val="2862090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81D9F-43F3-2AE1-DB4D-EE8BD3178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9D708-1CF1-0BC7-19BE-995FF8835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D0FEA-C046-9E86-C330-F6554B297C9D}"/>
              </a:ext>
            </a:extLst>
          </p:cNvPr>
          <p:cNvSpPr>
            <a:spLocks noGrp="1"/>
          </p:cNvSpPr>
          <p:nvPr>
            <p:ph type="body" idx="1"/>
          </p:nvPr>
        </p:nvSpPr>
        <p:spPr/>
        <p:txBody>
          <a:bodyPr/>
          <a:lstStyle/>
          <a:p>
            <a:r>
              <a:rPr lang="en-US" sz="1800" kern="0" dirty="0">
                <a:effectLst/>
                <a:latin typeface="Arial" panose="020B0604020202020204" pitchFamily="34" charset="0"/>
                <a:ea typeface="Times New Roman" panose="02020603050405020304" pitchFamily="18" charset="0"/>
              </a:rPr>
              <a:t>The median total charges (not costs) for Cardinal cycles was $5,004 dollars less than that of the routine protocols. This  reflects a 20% decrease in total charges by using the Cardinal protocol.</a:t>
            </a:r>
            <a:endParaRPr lang="en-US" dirty="0"/>
          </a:p>
        </p:txBody>
      </p:sp>
      <p:sp>
        <p:nvSpPr>
          <p:cNvPr id="4" name="Slide Number Placeholder 3">
            <a:extLst>
              <a:ext uri="{FF2B5EF4-FFF2-40B4-BE49-F238E27FC236}">
                <a16:creationId xmlns:a16="http://schemas.microsoft.com/office/drawing/2014/main" id="{1196B794-2069-2051-64F4-9D5E57E1A2B1}"/>
              </a:ext>
            </a:extLst>
          </p:cNvPr>
          <p:cNvSpPr>
            <a:spLocks noGrp="1"/>
          </p:cNvSpPr>
          <p:nvPr>
            <p:ph type="sldNum" sz="quarter" idx="5"/>
          </p:nvPr>
        </p:nvSpPr>
        <p:spPr/>
        <p:txBody>
          <a:bodyPr/>
          <a:lstStyle/>
          <a:p>
            <a:fld id="{DA37CD7D-5083-4743-9C01-168E601854CA}" type="slidenum">
              <a:rPr lang="en-US" smtClean="0"/>
              <a:pPr/>
              <a:t>33</a:t>
            </a:fld>
            <a:endParaRPr lang="en-US"/>
          </a:p>
        </p:txBody>
      </p:sp>
    </p:spTree>
    <p:extLst>
      <p:ext uri="{BB962C8B-B14F-4D97-AF65-F5344CB8AC3E}">
        <p14:creationId xmlns:p14="http://schemas.microsoft.com/office/powerpoint/2010/main" val="2095249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E2705-FE02-FBAF-F914-A8FFEBFB5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C2F0A-F653-8BDF-D576-5C12C27EB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E6665-FB0E-634E-D815-94763D628BB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This figure demonstrates there is clear cost-savings without a decrease in MIIs retrieved. As expected, with a standardized cost-conscious protocol in place, the variability in total charges for cycles completed using the Cardinal protocol was much smaller compared to the routine high-cost protocols.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B0C7E5F-8CDE-B749-ED88-FB7B4BEDBEB9}"/>
              </a:ext>
            </a:extLst>
          </p:cNvPr>
          <p:cNvSpPr>
            <a:spLocks noGrp="1"/>
          </p:cNvSpPr>
          <p:nvPr>
            <p:ph type="sldNum" sz="quarter" idx="5"/>
          </p:nvPr>
        </p:nvSpPr>
        <p:spPr/>
        <p:txBody>
          <a:bodyPr/>
          <a:lstStyle/>
          <a:p>
            <a:fld id="{DA37CD7D-5083-4743-9C01-168E601854CA}" type="slidenum">
              <a:rPr lang="en-US" smtClean="0"/>
              <a:pPr/>
              <a:t>34</a:t>
            </a:fld>
            <a:endParaRPr lang="en-US"/>
          </a:p>
        </p:txBody>
      </p:sp>
    </p:spTree>
    <p:extLst>
      <p:ext uri="{BB962C8B-B14F-4D97-AF65-F5344CB8AC3E}">
        <p14:creationId xmlns:p14="http://schemas.microsoft.com/office/powerpoint/2010/main" val="157707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BDA30-5E43-FA44-B51D-0D3D2A9BA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C69B4-19F6-1455-5B37-B18613E0C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52A98-1B77-4BB3-61E1-12258AF529B6}"/>
              </a:ext>
            </a:extLst>
          </p:cNvPr>
          <p:cNvSpPr>
            <a:spLocks noGrp="1"/>
          </p:cNvSpPr>
          <p:nvPr>
            <p:ph type="body" idx="1"/>
          </p:nvPr>
        </p:nvSpPr>
        <p:spPr/>
        <p:txBody>
          <a:bodyPr/>
          <a:lstStyle/>
          <a:p>
            <a:r>
              <a:rPr lang="en-US" sz="1800" kern="0" dirty="0">
                <a:effectLst/>
                <a:latin typeface="Arial" panose="020B0604020202020204" pitchFamily="34" charset="0"/>
                <a:ea typeface="Times New Roman" panose="02020603050405020304" pitchFamily="18" charset="0"/>
              </a:rPr>
              <a:t>The Cardinal protocol</a:t>
            </a:r>
            <a:r>
              <a:rPr lang="en-US" sz="1800" b="1" kern="0" dirty="0">
                <a:effectLst/>
                <a:latin typeface="Arial" panose="020B0604020202020204" pitchFamily="34" charset="0"/>
                <a:ea typeface="Times New Roman" panose="02020603050405020304" pitchFamily="18" charset="0"/>
              </a:rPr>
              <a:t> </a:t>
            </a:r>
            <a:r>
              <a:rPr lang="en-US" sz="1800" kern="0" dirty="0">
                <a:effectLst/>
                <a:latin typeface="Arial" panose="020B0604020202020204" pitchFamily="34" charset="0"/>
                <a:ea typeface="Times New Roman" panose="02020603050405020304" pitchFamily="18" charset="0"/>
              </a:rPr>
              <a:t>is a non-inferior option to the routine high-cost protocols in terms of mature oocytes retrieved. It minimizes the number of monitoring visits, ultrasounds, blood draws/labs, and injections, to what is deemed medically necessary. It also considerably reduces total charges by</a:t>
            </a:r>
            <a:r>
              <a:rPr lang="en-US" sz="1800" b="1" kern="0" dirty="0">
                <a:effectLst/>
                <a:latin typeface="Arial" panose="020B0604020202020204" pitchFamily="34" charset="0"/>
                <a:ea typeface="Times New Roman" panose="02020603050405020304" pitchFamily="18" charset="0"/>
              </a:rPr>
              <a:t> </a:t>
            </a:r>
            <a:r>
              <a:rPr lang="en-US" sz="1800" kern="0" dirty="0">
                <a:effectLst/>
                <a:latin typeface="Arial" panose="020B0604020202020204" pitchFamily="34" charset="0"/>
                <a:ea typeface="Times New Roman" panose="02020603050405020304" pitchFamily="18" charset="0"/>
              </a:rPr>
              <a:t>about $5,000, making it a cost-conscious protocol that should be seriously considered for oocyte cryopreservation cycles. </a:t>
            </a:r>
            <a:endParaRPr lang="en-US" dirty="0"/>
          </a:p>
        </p:txBody>
      </p:sp>
      <p:sp>
        <p:nvSpPr>
          <p:cNvPr id="4" name="Slide Number Placeholder 3">
            <a:extLst>
              <a:ext uri="{FF2B5EF4-FFF2-40B4-BE49-F238E27FC236}">
                <a16:creationId xmlns:a16="http://schemas.microsoft.com/office/drawing/2014/main" id="{A918AF08-6E04-82BC-1B51-F675B0473542}"/>
              </a:ext>
            </a:extLst>
          </p:cNvPr>
          <p:cNvSpPr>
            <a:spLocks noGrp="1"/>
          </p:cNvSpPr>
          <p:nvPr>
            <p:ph type="sldNum" sz="quarter" idx="5"/>
          </p:nvPr>
        </p:nvSpPr>
        <p:spPr/>
        <p:txBody>
          <a:bodyPr/>
          <a:lstStyle/>
          <a:p>
            <a:fld id="{DA37CD7D-5083-4743-9C01-168E601854CA}" type="slidenum">
              <a:rPr lang="en-US" smtClean="0"/>
              <a:pPr/>
              <a:t>35</a:t>
            </a:fld>
            <a:endParaRPr lang="en-US"/>
          </a:p>
        </p:txBody>
      </p:sp>
    </p:spTree>
    <p:extLst>
      <p:ext uri="{BB962C8B-B14F-4D97-AF65-F5344CB8AC3E}">
        <p14:creationId xmlns:p14="http://schemas.microsoft.com/office/powerpoint/2010/main" val="1320799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8DA6-C296-8969-A53C-37D383B9C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6BE3A-3862-EE6C-8E55-C1AD6015C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5BAAE-71DA-824B-D8D5-E3C704F2D26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We also have been collecting data through post-cycle surveys to further investigate patient satisfaction, out of pocket costs, distance traveled, and hours needed off-work. We also are examining occupation, insurance coverage, annual household incomes, race/ethnicity, sexual orientation and gender identity.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In the future, can the Cardinal protocol be applied for embryo cryopreservation for fertility preservation? Or for freeze-all IVF cycles? At our own clinic, our providers’ experience and familiarity with using the Cardinal has led to a more seamless adoption of progestin protocols for freeze-all IVF cycles as a cost-conscious approach. Moving forward, well-designed studies should continue to evaluate strategies that hopefully maintain similar clinical efficacy while reducing cost, optimizing patient experience, as well as increasing provider comfort with less intensively monitored IVF cycles.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dirty="0"/>
              <a:t>--</a:t>
            </a:r>
          </a:p>
          <a:p>
            <a:r>
              <a:rPr lang="en-US" sz="1800" kern="0" dirty="0">
                <a:effectLst/>
                <a:latin typeface="Arial" panose="020B0604020202020204" pitchFamily="34" charset="0"/>
                <a:ea typeface="Times New Roman" panose="02020603050405020304" pitchFamily="18" charset="0"/>
              </a:rPr>
              <a:t>Ultimately, we believe that the inclusive nature of our study facilitated broader access to fertility preservation, particularly for patients with demanding work schedules (i.e. medical trainees), limited insurance coverage, and those planning to undergo multiple cycle. Additionally, our findings highlight the practical benefits of the Cardinal protocol in addressing other logistical barriers. The ability to access OC despite notable geographic distances from the clinic as far as nearly 3000 miles away, underscores its potential to reduce care disparities for geographically underserved areas or “fertility deserts.” Moreover, for trans-men patients who may experience gender dysphoria due to frequent transvaginal ultrasounds(34), minimizing monitoring </a:t>
            </a:r>
            <a:r>
              <a:rPr lang="en-US" sz="1800" kern="0" dirty="0" err="1">
                <a:effectLst/>
                <a:latin typeface="Arial" panose="020B0604020202020204" pitchFamily="34" charset="0"/>
                <a:ea typeface="Times New Roman" panose="02020603050405020304" pitchFamily="18" charset="0"/>
              </a:rPr>
              <a:t>vistis</a:t>
            </a:r>
            <a:r>
              <a:rPr lang="en-US" sz="1800" kern="0" dirty="0">
                <a:effectLst/>
                <a:latin typeface="Arial" panose="020B0604020202020204" pitchFamily="34" charset="0"/>
                <a:ea typeface="Times New Roman" panose="02020603050405020304" pitchFamily="18" charset="0"/>
              </a:rPr>
              <a:t> with the Cardinal protocol was a clear advantage. Similarly, for those with needle phobia(35), reducing the injection burden from three to two daily injections can incrementally improve the patient experience. </a:t>
            </a:r>
            <a:endParaRPr lang="en-US" dirty="0"/>
          </a:p>
        </p:txBody>
      </p:sp>
      <p:sp>
        <p:nvSpPr>
          <p:cNvPr id="4" name="Slide Number Placeholder 3">
            <a:extLst>
              <a:ext uri="{FF2B5EF4-FFF2-40B4-BE49-F238E27FC236}">
                <a16:creationId xmlns:a16="http://schemas.microsoft.com/office/drawing/2014/main" id="{8393E266-5CDE-EE2D-9AD4-2488E1C724E4}"/>
              </a:ext>
            </a:extLst>
          </p:cNvPr>
          <p:cNvSpPr>
            <a:spLocks noGrp="1"/>
          </p:cNvSpPr>
          <p:nvPr>
            <p:ph type="sldNum" sz="quarter" idx="5"/>
          </p:nvPr>
        </p:nvSpPr>
        <p:spPr/>
        <p:txBody>
          <a:bodyPr/>
          <a:lstStyle/>
          <a:p>
            <a:fld id="{DA37CD7D-5083-4743-9C01-168E601854CA}" type="slidenum">
              <a:rPr lang="en-US" smtClean="0"/>
              <a:pPr/>
              <a:t>36</a:t>
            </a:fld>
            <a:endParaRPr lang="en-US"/>
          </a:p>
        </p:txBody>
      </p:sp>
    </p:spTree>
    <p:extLst>
      <p:ext uri="{BB962C8B-B14F-4D97-AF65-F5344CB8AC3E}">
        <p14:creationId xmlns:p14="http://schemas.microsoft.com/office/powerpoint/2010/main" val="908330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42D17-2075-BB6D-A302-D0684F50B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EE51D-6D56-8C09-BFF4-3240FEE22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FCD94-F613-4CCC-FC20-5287D887B66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152674D-3A89-A580-291C-5476675946C9}"/>
              </a:ext>
            </a:extLst>
          </p:cNvPr>
          <p:cNvSpPr>
            <a:spLocks noGrp="1"/>
          </p:cNvSpPr>
          <p:nvPr>
            <p:ph type="sldNum" sz="quarter" idx="5"/>
          </p:nvPr>
        </p:nvSpPr>
        <p:spPr/>
        <p:txBody>
          <a:bodyPr/>
          <a:lstStyle/>
          <a:p>
            <a:fld id="{DA37CD7D-5083-4743-9C01-168E601854CA}" type="slidenum">
              <a:rPr lang="en-US" smtClean="0"/>
              <a:pPr/>
              <a:t>37</a:t>
            </a:fld>
            <a:endParaRPr lang="en-US"/>
          </a:p>
        </p:txBody>
      </p:sp>
    </p:spTree>
    <p:extLst>
      <p:ext uri="{BB962C8B-B14F-4D97-AF65-F5344CB8AC3E}">
        <p14:creationId xmlns:p14="http://schemas.microsoft.com/office/powerpoint/2010/main" val="1500093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FA41C-3912-B42B-B292-94ED7A499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036CD-FBF6-DA6F-373C-45468BC0E6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DBBCB9-4140-D6DA-159D-B717CC244C44}"/>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Thank you :)</a:t>
            </a:r>
          </a:p>
        </p:txBody>
      </p:sp>
      <p:sp>
        <p:nvSpPr>
          <p:cNvPr id="4" name="Slide Number Placeholder 3">
            <a:extLst>
              <a:ext uri="{FF2B5EF4-FFF2-40B4-BE49-F238E27FC236}">
                <a16:creationId xmlns:a16="http://schemas.microsoft.com/office/drawing/2014/main" id="{B5EC037F-600F-B113-7D5A-2D7AC7DED773}"/>
              </a:ext>
            </a:extLst>
          </p:cNvPr>
          <p:cNvSpPr>
            <a:spLocks noGrp="1"/>
          </p:cNvSpPr>
          <p:nvPr>
            <p:ph type="sldNum" sz="quarter" idx="5"/>
          </p:nvPr>
        </p:nvSpPr>
        <p:spPr/>
        <p:txBody>
          <a:bodyPr/>
          <a:lstStyle/>
          <a:p>
            <a:fld id="{DA37CD7D-5083-4743-9C01-168E601854CA}" type="slidenum">
              <a:rPr lang="en-US" smtClean="0"/>
              <a:pPr/>
              <a:t>38</a:t>
            </a:fld>
            <a:endParaRPr lang="en-US"/>
          </a:p>
        </p:txBody>
      </p:sp>
    </p:spTree>
    <p:extLst>
      <p:ext uri="{BB962C8B-B14F-4D97-AF65-F5344CB8AC3E}">
        <p14:creationId xmlns:p14="http://schemas.microsoft.com/office/powerpoint/2010/main" val="611190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Questions?</a:t>
            </a:r>
          </a:p>
        </p:txBody>
      </p:sp>
      <p:sp>
        <p:nvSpPr>
          <p:cNvPr id="4" name="Slide Number Placeholder 3"/>
          <p:cNvSpPr>
            <a:spLocks noGrp="1"/>
          </p:cNvSpPr>
          <p:nvPr>
            <p:ph type="sldNum" sz="quarter" idx="5"/>
          </p:nvPr>
        </p:nvSpPr>
        <p:spPr/>
        <p:txBody>
          <a:bodyPr/>
          <a:lstStyle/>
          <a:p>
            <a:fld id="{DA37CD7D-5083-4743-9C01-168E601854CA}" type="slidenum">
              <a:rPr lang="en-US" smtClean="0"/>
              <a:pPr/>
              <a:t>39</a:t>
            </a:fld>
            <a:endParaRPr lang="en-US"/>
          </a:p>
        </p:txBody>
      </p:sp>
    </p:spTree>
    <p:extLst>
      <p:ext uri="{BB962C8B-B14F-4D97-AF65-F5344CB8AC3E}">
        <p14:creationId xmlns:p14="http://schemas.microsoft.com/office/powerpoint/2010/main" val="241902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0" dirty="0">
                <a:effectLst/>
                <a:latin typeface="Arial" panose="020B0604020202020204" pitchFamily="34" charset="0"/>
                <a:ea typeface="Times New Roman" panose="02020603050405020304" pitchFamily="18" charset="0"/>
              </a:rPr>
              <a:t>Despite this, methods to achieve affordability without sacrificing efficacy have not been rigorously studied, and even less so fo</a:t>
            </a:r>
            <a:r>
              <a:rPr lang="en-US" sz="1200" dirty="0">
                <a:effectLst/>
                <a:latin typeface="Arial" panose="020B0604020202020204" pitchFamily="34" charset="0"/>
                <a:ea typeface="Times New Roman" panose="02020603050405020304" pitchFamily="18" charset="0"/>
              </a:rPr>
              <a:t>r patients desiring egg </a:t>
            </a:r>
            <a:r>
              <a:rPr lang="en-US" sz="1200" dirty="0" err="1">
                <a:effectLst/>
                <a:latin typeface="Arial" panose="020B0604020202020204" pitchFamily="34" charset="0"/>
                <a:ea typeface="Times New Roman" panose="02020603050405020304" pitchFamily="18" charset="0"/>
              </a:rPr>
              <a:t>cryo</a:t>
            </a:r>
            <a:r>
              <a:rPr lang="en-US" sz="1200" dirty="0">
                <a:effectLst/>
                <a:latin typeface="Arial" panose="020B060402020202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DA37CD7D-5083-4743-9C01-168E601854CA}" type="slidenum">
              <a:rPr lang="en-US" smtClean="0"/>
              <a:pPr/>
              <a:t>4</a:t>
            </a:fld>
            <a:endParaRPr lang="en-US"/>
          </a:p>
        </p:txBody>
      </p:sp>
    </p:spTree>
    <p:extLst>
      <p:ext uri="{BB962C8B-B14F-4D97-AF65-F5344CB8AC3E}">
        <p14:creationId xmlns:p14="http://schemas.microsoft.com/office/powerpoint/2010/main" val="27453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But access-to-care to egg </a:t>
            </a:r>
            <a:r>
              <a:rPr lang="en-US" sz="1200" dirty="0" err="1">
                <a:effectLst/>
                <a:latin typeface="Arial" panose="020B0604020202020204" pitchFamily="34" charset="0"/>
                <a:ea typeface="Times New Roman" panose="02020603050405020304" pitchFamily="18" charset="0"/>
              </a:rPr>
              <a:t>cryo</a:t>
            </a:r>
            <a:r>
              <a:rPr lang="en-US" sz="1200" dirty="0">
                <a:effectLst/>
                <a:latin typeface="Arial" panose="020B0604020202020204" pitchFamily="34" charset="0"/>
                <a:ea typeface="Times New Roman" panose="02020603050405020304" pitchFamily="18" charset="0"/>
              </a:rPr>
              <a:t> is increasingly relevant, as seen by the nearly 2000% increase in OC cycles between 2010 and 2019. With planned OC frequently not covered by insurance and excluded by mandates, this can lead to greater disparities from the standpoint of future reproductive options and outcomes. </a:t>
            </a:r>
            <a:br>
              <a:rPr lang="en-US" sz="1200" dirty="0">
                <a:effectLst/>
                <a:latin typeface="Arial" panose="020B0604020202020204" pitchFamily="34" charset="0"/>
                <a:ea typeface="Times New Roman" panose="02020603050405020304" pitchFamily="18" charset="0"/>
              </a:rPr>
            </a:b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a:t>
            </a:r>
          </a:p>
          <a:p>
            <a:pPr algn="l">
              <a:buNone/>
            </a:pPr>
            <a:r>
              <a:rPr lang="en-US" b="0" i="0" u="none" strike="noStrike" dirty="0">
                <a:solidFill>
                  <a:srgbClr val="000000"/>
                </a:solidFill>
                <a:effectLst/>
              </a:rPr>
              <a:t>Here is the adjusted graph that matches the cited data:</a:t>
            </a:r>
          </a:p>
          <a:p>
            <a:pPr algn="l">
              <a:buFont typeface="Arial" panose="020B0604020202020204" pitchFamily="34" charset="0"/>
              <a:buChar char="•"/>
            </a:pPr>
            <a:r>
              <a:rPr lang="en-US" b="1" i="0" u="none" strike="noStrike" dirty="0">
                <a:solidFill>
                  <a:srgbClr val="000000"/>
                </a:solidFill>
                <a:effectLst/>
              </a:rPr>
              <a:t>2010 to 2016:</a:t>
            </a:r>
            <a:r>
              <a:rPr lang="en-US" b="0" i="0" u="none" strike="noStrike" dirty="0">
                <a:solidFill>
                  <a:srgbClr val="000000"/>
                </a:solidFill>
                <a:effectLst/>
              </a:rPr>
              <a:t> </a:t>
            </a:r>
            <a:r>
              <a:rPr lang="en-US" b="1" i="0" u="none" strike="noStrike" dirty="0">
                <a:solidFill>
                  <a:srgbClr val="000000"/>
                </a:solidFill>
                <a:effectLst/>
              </a:rPr>
              <a:t>880% increase</a:t>
            </a:r>
            <a:r>
              <a:rPr lang="en-US" b="0" i="0" u="none" strike="noStrike" dirty="0">
                <a:solidFill>
                  <a:srgbClr val="000000"/>
                </a:solidFill>
                <a:effectLst/>
              </a:rPr>
              <a:t> in oocyte cryopreservation cycles.</a:t>
            </a:r>
          </a:p>
          <a:p>
            <a:pPr algn="l">
              <a:buFont typeface="Arial" panose="020B0604020202020204" pitchFamily="34" charset="0"/>
              <a:buChar char="•"/>
            </a:pPr>
            <a:r>
              <a:rPr lang="en-US" b="1" i="0" u="none" strike="noStrike" dirty="0">
                <a:solidFill>
                  <a:srgbClr val="000000"/>
                </a:solidFill>
                <a:effectLst/>
              </a:rPr>
              <a:t>2016 to 2019:</a:t>
            </a:r>
            <a:r>
              <a:rPr lang="en-US" b="0" i="0" u="none" strike="noStrike" dirty="0">
                <a:solidFill>
                  <a:srgbClr val="000000"/>
                </a:solidFill>
                <a:effectLst/>
              </a:rPr>
              <a:t> </a:t>
            </a:r>
            <a:r>
              <a:rPr lang="en-US" b="1" i="0" u="none" strike="noStrike" dirty="0">
                <a:solidFill>
                  <a:srgbClr val="000000"/>
                </a:solidFill>
                <a:effectLst/>
              </a:rPr>
              <a:t>89% increase</a:t>
            </a:r>
            <a:r>
              <a:rPr lang="en-US" b="0" i="0" u="none" strike="noStrike" dirty="0">
                <a:solidFill>
                  <a:srgbClr val="000000"/>
                </a:solidFill>
                <a:effectLst/>
              </a:rPr>
              <a:t> in cycles.</a:t>
            </a:r>
          </a:p>
          <a:p>
            <a:pPr algn="l">
              <a:buFont typeface="Arial" panose="020B0604020202020204" pitchFamily="34" charset="0"/>
              <a:buChar char="•"/>
            </a:pPr>
            <a:r>
              <a:rPr lang="en-US" b="1" i="0" u="none" strike="noStrike" dirty="0">
                <a:solidFill>
                  <a:srgbClr val="000000"/>
                </a:solidFill>
                <a:effectLst/>
              </a:rPr>
              <a:t>2010 to 2019:</a:t>
            </a:r>
            <a:r>
              <a:rPr lang="en-US" b="0" i="0" u="none" strike="noStrike" dirty="0">
                <a:solidFill>
                  <a:srgbClr val="000000"/>
                </a:solidFill>
                <a:effectLst/>
              </a:rPr>
              <a:t> </a:t>
            </a:r>
            <a:r>
              <a:rPr lang="en-US" b="1" i="0" u="none" strike="noStrike" dirty="0">
                <a:solidFill>
                  <a:srgbClr val="000000"/>
                </a:solidFill>
                <a:effectLst/>
              </a:rPr>
              <a:t>Nearly 2000% increase</a:t>
            </a:r>
            <a:r>
              <a:rPr lang="en-US" b="0" i="0" u="none" strike="noStrike" dirty="0">
                <a:solidFill>
                  <a:srgbClr val="000000"/>
                </a:solidFill>
                <a:effectLst/>
              </a:rPr>
              <a:t> overall. 1781%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A37CD7D-5083-4743-9C01-168E601854CA}" type="slidenum">
              <a:rPr lang="en-US" smtClean="0"/>
              <a:pPr/>
              <a:t>5</a:t>
            </a:fld>
            <a:endParaRPr lang="en-US"/>
          </a:p>
        </p:txBody>
      </p:sp>
    </p:spTree>
    <p:extLst>
      <p:ext uri="{BB962C8B-B14F-4D97-AF65-F5344CB8AC3E}">
        <p14:creationId xmlns:p14="http://schemas.microsoft.com/office/powerpoint/2010/main" val="295191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Despite increased attention in our field to broaden access to care, even with ASRM encouraging modification of current practices, methods to achieve affordability without significantly sacrificing efficacy haven’t been rigorously studied in the literature.</a:t>
            </a:r>
            <a:r>
              <a:rPr lang="en-US" sz="1800" dirty="0">
                <a:effectLst/>
                <a:latin typeface="Arial" panose="020B0604020202020204" pitchFamily="34" charset="0"/>
                <a:ea typeface="Times New Roman" panose="02020603050405020304" pitchFamily="18" charset="0"/>
              </a:rPr>
              <a:t> One study by Herndon et al. in 2017 demonstrated a low-cost IVF program at UCSF using oral OI agents in conjunction with low-dose gonadotropins, limited US monitoring (2 scans), and no labs, to provide infertility treatment to 65 patients from low socioeconomic communities. They achieved a 29% cumulative LBR per retrieval. An obvious imitation of this study included its very small sample size, which anecdotally, we have heard is reflective of its current usage at UCSF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4 different mild stimulation protocols: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Clomiphene/letrozole alone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2 CC/LZ based protocols involving sequential or flare addition of low-dose gonadotropins (75-150) or flare addition of low-dose gonadotropins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Low-dose gonadotropins alone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Clinical fellows managed all aspects of cycle prep, monitoring, retrieval and 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Retrieval undertaken w/o admin of deep anesthesia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Lab interventions minimized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All ETs performed at cleavage stage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Results: 2010-2016, 65 patients who initiated 161 stimulation IVF cycles, 33.5% cycles cancelled before retrieval, 13% due to premature ovulation, Cumulative LBR per retrieval including subsequent use of frozen embryos: 29%; 44.6% of patients enrolled achieved pregnancy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Outcomes: treatment response, pregnancy outcomes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423684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There was a recent F&amp;S review written by one of our rotating residents Dr. Austin Gardner, who reviewed current options to lower the cost of IVF. Mini-stim was reviewed with the use of oral OI agents +/- low-dose injectables, which does decrease cost and lower OHSS risk but does result in lower #s of oocytes and cryopreserved embryos, creating the potential need for more treatment cycles and similar to lower cumulative </a:t>
            </a:r>
            <a:r>
              <a:rPr lang="en-US" sz="1800" dirty="0" err="1">
                <a:latin typeface="Arial" panose="020B0604020202020204" pitchFamily="34" charset="0"/>
                <a:cs typeface="Arial" panose="020B0604020202020204" pitchFamily="34" charset="0"/>
              </a:rPr>
              <a:t>preg</a:t>
            </a:r>
            <a:r>
              <a:rPr lang="en-US" sz="1800" dirty="0">
                <a:latin typeface="Arial" panose="020B0604020202020204" pitchFamily="34" charset="0"/>
                <a:cs typeface="Arial" panose="020B0604020202020204" pitchFamily="34" charset="0"/>
              </a:rPr>
              <a:t> rates. In the category of decreasing lab and medication costs for patients, studies comparing US monitoring alone versus US &amp; Bloodwork demonstrated no major differences in stim duration, embryo quality, and clinical pregnancy rates. Comparing HMG alone versus with recombinant FSH, HMG only protocols were noted to be more cost-effective with no differences in outcomes. Last but not least, there is growing RCT and cohort studies suggesting the use of Provera or medroxyprogesterone acetate (MPA) as cost-effective over GnRH Antagonist use with no significant differences in outcome for freeze-all cycles.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t>
            </a:r>
          </a:p>
          <a:p>
            <a:endParaRPr lang="en-US" dirty="0"/>
          </a:p>
          <a:p>
            <a:r>
              <a:rPr lang="en-US" b="0" i="0" u="none" strike="noStrike" dirty="0">
                <a:solidFill>
                  <a:srgbClr val="2A2A2A"/>
                </a:solidFill>
                <a:effectLst/>
                <a:latin typeface="Merriweather" pitchFamily="2" charset="77"/>
              </a:rPr>
              <a:t>The use of oral progestins for prevention of premature </a:t>
            </a:r>
            <a:r>
              <a:rPr lang="en-US" b="0" i="0" u="none" strike="noStrike" dirty="0" err="1">
                <a:solidFill>
                  <a:srgbClr val="2A2A2A"/>
                </a:solidFill>
                <a:effectLst/>
                <a:latin typeface="Merriweather" pitchFamily="2" charset="77"/>
              </a:rPr>
              <a:t>luteinisation</a:t>
            </a:r>
            <a:r>
              <a:rPr lang="en-US" b="0" i="0" u="none" strike="noStrike" dirty="0">
                <a:solidFill>
                  <a:srgbClr val="2A2A2A"/>
                </a:solidFill>
                <a:effectLst/>
                <a:latin typeface="Merriweather" pitchFamily="2" charset="77"/>
              </a:rPr>
              <a:t> was originally introduced in China as a less costly and more patient-friendly method (</a:t>
            </a:r>
            <a:r>
              <a:rPr lang="en-US" b="0" i="0" u="none" strike="noStrike" dirty="0" err="1">
                <a:solidFill>
                  <a:srgbClr val="006FB7"/>
                </a:solidFill>
                <a:effectLst/>
                <a:latin typeface="Merriweather" pitchFamily="2" charset="77"/>
              </a:rPr>
              <a:t>Kuang</a:t>
            </a:r>
            <a:r>
              <a:rPr lang="en-US" b="0" i="0" u="none" strike="noStrike" dirty="0">
                <a:solidFill>
                  <a:srgbClr val="006FB7"/>
                </a:solidFill>
                <a:effectLst/>
                <a:latin typeface="Merriweather" pitchFamily="2" charset="77"/>
              </a:rPr>
              <a:t> </a:t>
            </a:r>
            <a:r>
              <a:rPr lang="en-US" b="0" i="1" u="none" strike="noStrike" dirty="0">
                <a:solidFill>
                  <a:srgbClr val="006FB7"/>
                </a:solidFill>
                <a:effectLst/>
                <a:latin typeface="inherit"/>
              </a:rPr>
              <a:t>et al</a:t>
            </a:r>
            <a:r>
              <a:rPr lang="en-US" b="0" i="0" u="none" strike="noStrike" dirty="0">
                <a:solidFill>
                  <a:srgbClr val="006FB7"/>
                </a:solidFill>
                <a:effectLst/>
                <a:latin typeface="Merriweather" pitchFamily="2" charset="77"/>
              </a:rPr>
              <a:t>., 2015</a:t>
            </a:r>
            <a:r>
              <a:rPr lang="en-US" b="0" i="0" u="none" strike="noStrike" dirty="0">
                <a:solidFill>
                  <a:srgbClr val="2A2A2A"/>
                </a:solidFill>
                <a:effectLst/>
                <a:latin typeface="Merriweather" pitchFamily="2" charset="77"/>
              </a:rPr>
              <a:t>). In a recent study evaluating the cost-effectiveness of ovulation suppression with progestins compared with GnRH analogues in ART cycles, progestins were found to be cost-effective in elective freeze-all cycles (</a:t>
            </a:r>
            <a:r>
              <a:rPr lang="en-US" b="0" i="0" u="none" strike="noStrike" dirty="0">
                <a:solidFill>
                  <a:srgbClr val="006FB7"/>
                </a:solidFill>
                <a:effectLst/>
                <a:latin typeface="Merriweather" pitchFamily="2" charset="77"/>
              </a:rPr>
              <a:t>Evans </a:t>
            </a:r>
            <a:r>
              <a:rPr lang="en-US" b="0" i="1" u="none" strike="noStrike" dirty="0">
                <a:solidFill>
                  <a:srgbClr val="006FB7"/>
                </a:solidFill>
                <a:effectLst/>
                <a:latin typeface="inherit"/>
              </a:rPr>
              <a:t>et al</a:t>
            </a:r>
            <a:r>
              <a:rPr lang="en-US" b="0" i="0" u="none" strike="noStrike" dirty="0">
                <a:solidFill>
                  <a:srgbClr val="006FB7"/>
                </a:solidFill>
                <a:effectLst/>
                <a:latin typeface="Merriweather" pitchFamily="2" charset="77"/>
              </a:rPr>
              <a:t>., 2019</a:t>
            </a:r>
            <a:r>
              <a:rPr lang="en-US" b="0" i="0" u="none" strike="noStrike" dirty="0">
                <a:solidFill>
                  <a:srgbClr val="2A2A2A"/>
                </a:solidFill>
                <a:effectLst/>
                <a:latin typeface="Merriweather" pitchFamily="2" charset="77"/>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05043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So how much does an OC cycle cost?</a:t>
            </a:r>
            <a:endParaRPr lang="en-US" dirty="0"/>
          </a:p>
        </p:txBody>
      </p:sp>
      <p:sp>
        <p:nvSpPr>
          <p:cNvPr id="4" name="Slide Number Placeholder 3"/>
          <p:cNvSpPr>
            <a:spLocks noGrp="1"/>
          </p:cNvSpPr>
          <p:nvPr>
            <p:ph type="sldNum" sz="quarter" idx="5"/>
          </p:nvPr>
        </p:nvSpPr>
        <p:spPr/>
        <p:txBody>
          <a:bodyPr/>
          <a:lstStyle/>
          <a:p>
            <a:fld id="{DA37CD7D-5083-4743-9C01-168E601854CA}" type="slidenum">
              <a:rPr lang="en-US" smtClean="0"/>
              <a:pPr/>
              <a:t>8</a:t>
            </a:fld>
            <a:endParaRPr lang="en-US"/>
          </a:p>
        </p:txBody>
      </p:sp>
    </p:spTree>
    <p:extLst>
      <p:ext uri="{BB962C8B-B14F-4D97-AF65-F5344CB8AC3E}">
        <p14:creationId xmlns:p14="http://schemas.microsoft.com/office/powerpoint/2010/main" val="393465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Outstandingly, current cost estimates for 1 OC cycle, including meds, range from $12-24,000 based on the literature and institutional pricing(2,7).</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37CD7D-5083-4743-9C01-168E601854CA}" type="slidenum">
              <a:rPr lang="en-US" smtClean="0"/>
              <a:pPr/>
              <a:t>9</a:t>
            </a:fld>
            <a:endParaRPr lang="en-US"/>
          </a:p>
        </p:txBody>
      </p:sp>
    </p:spTree>
    <p:extLst>
      <p:ext uri="{BB962C8B-B14F-4D97-AF65-F5344CB8AC3E}">
        <p14:creationId xmlns:p14="http://schemas.microsoft.com/office/powerpoint/2010/main" val="88741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463040"/>
            <a:ext cx="9347200" cy="914400"/>
          </a:xfrm>
        </p:spPr>
        <p:txBody>
          <a:bodyPr/>
          <a:lstStyle>
            <a:lvl1pPr algn="l">
              <a:defRPr>
                <a:solidFill>
                  <a:schemeClr val="bg1"/>
                </a:solidFill>
                <a:latin typeface="Neutraface 2 Display Light" panose="02000600030000020004" pitchFamily="2" charset="77"/>
              </a:defRPr>
            </a:lvl1pPr>
          </a:lstStyle>
          <a:p>
            <a:r>
              <a:rPr lang="en-US" dirty="0"/>
              <a:t>Click to edit Master title style</a:t>
            </a:r>
          </a:p>
        </p:txBody>
      </p:sp>
      <p:sp>
        <p:nvSpPr>
          <p:cNvPr id="3" name="Subtitle 2"/>
          <p:cNvSpPr>
            <a:spLocks noGrp="1"/>
          </p:cNvSpPr>
          <p:nvPr>
            <p:ph type="subTitle" idx="1"/>
          </p:nvPr>
        </p:nvSpPr>
        <p:spPr>
          <a:xfrm>
            <a:off x="609600" y="2377440"/>
            <a:ext cx="9144000" cy="457200"/>
          </a:xfrm>
        </p:spPr>
        <p:txBody>
          <a:bodyPr anchor="ctr"/>
          <a:lstStyle>
            <a:lvl1pPr marL="0" indent="0" algn="l">
              <a:buNone/>
              <a:defRPr>
                <a:solidFill>
                  <a:schemeClr val="bg1"/>
                </a:solidFill>
                <a:latin typeface="Neutraface 2 Display Light" panose="02000600030000020004" pitchFamily="2" charset="77"/>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2834640"/>
            <a:ext cx="2751667" cy="274320"/>
          </a:xfrm>
        </p:spPr>
        <p:txBody>
          <a:bodyPr anchor="ctr"/>
          <a:lstStyle>
            <a:lvl1pPr>
              <a:defRPr sz="1333">
                <a:solidFill>
                  <a:schemeClr val="bg1"/>
                </a:solidFill>
                <a:latin typeface="Neutraface 2 Display Light" panose="02000600030000020004" pitchFamily="2" charset="77"/>
              </a:defRPr>
            </a:lvl1pPr>
          </a:lstStyle>
          <a:p>
            <a:fld id="{41C15091-130C-45BB-81A5-34506FDD1303}" type="datetime1">
              <a:rPr lang="en-US" smtClean="0"/>
              <a:pPr/>
              <a:t>3/12/25</a:t>
            </a:fld>
            <a:endParaRPr lang="en-US" dirty="0"/>
          </a:p>
        </p:txBody>
      </p:sp>
      <p:sp>
        <p:nvSpPr>
          <p:cNvPr id="5" name="TextBox 4"/>
          <p:cNvSpPr txBox="1"/>
          <p:nvPr/>
        </p:nvSpPr>
        <p:spPr>
          <a:xfrm>
            <a:off x="1001889" y="660400"/>
            <a:ext cx="184731" cy="400110"/>
          </a:xfrm>
          <a:prstGeom prst="rect">
            <a:avLst/>
          </a:prstGeom>
          <a:noFill/>
        </p:spPr>
        <p:txBody>
          <a:bodyPr wrap="none" rtlCol="0">
            <a:spAutoFit/>
          </a:bodyPr>
          <a:lstStyle/>
          <a:p>
            <a:endParaRPr lang="en-US" sz="2000" dirty="0"/>
          </a:p>
        </p:txBody>
      </p:sp>
      <p:sp>
        <p:nvSpPr>
          <p:cNvPr id="8" name="TextBox 7">
            <a:extLst>
              <a:ext uri="{FF2B5EF4-FFF2-40B4-BE49-F238E27FC236}">
                <a16:creationId xmlns:a16="http://schemas.microsoft.com/office/drawing/2014/main" id="{FE183171-BEEF-4710-8618-BE9D2F7C68AB}"/>
              </a:ext>
            </a:extLst>
          </p:cNvPr>
          <p:cNvSpPr txBox="1"/>
          <p:nvPr userDrawn="1"/>
        </p:nvSpPr>
        <p:spPr>
          <a:xfrm>
            <a:off x="1001889" y="660400"/>
            <a:ext cx="184731" cy="400110"/>
          </a:xfrm>
          <a:prstGeom prst="rect">
            <a:avLst/>
          </a:prstGeom>
          <a:noFill/>
        </p:spPr>
        <p:txBody>
          <a:bodyPr wrap="none" rtlCol="0">
            <a:spAutoFit/>
          </a:bodyPr>
          <a:lstStyle/>
          <a:p>
            <a:endParaRPr lang="en-US" sz="2000" dirty="0"/>
          </a:p>
        </p:txBody>
      </p:sp>
      <p:sp>
        <p:nvSpPr>
          <p:cNvPr id="12" name="Footer Placeholder 11">
            <a:extLst>
              <a:ext uri="{FF2B5EF4-FFF2-40B4-BE49-F238E27FC236}">
                <a16:creationId xmlns:a16="http://schemas.microsoft.com/office/drawing/2014/main" id="{FEADA23A-9098-9B69-A462-3B38F7FE3A5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4218943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080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3806534"/>
            <a:ext cx="9347200" cy="472282"/>
          </a:xfrm>
        </p:spPr>
        <p:txBody>
          <a:bodyPr anchor="b"/>
          <a:lstStyle>
            <a:lvl1pPr algn="ctr">
              <a:defRPr sz="2222" b="1"/>
            </a:lvl1pPr>
          </a:lstStyle>
          <a:p>
            <a:r>
              <a:rPr lang="en-US"/>
              <a:t>Click to edit Master title style</a:t>
            </a:r>
          </a:p>
        </p:txBody>
      </p:sp>
      <p:sp>
        <p:nvSpPr>
          <p:cNvPr id="3" name="Picture Placeholder 2"/>
          <p:cNvSpPr>
            <a:spLocks noGrp="1"/>
          </p:cNvSpPr>
          <p:nvPr>
            <p:ph type="pic" idx="1"/>
          </p:nvPr>
        </p:nvSpPr>
        <p:spPr>
          <a:xfrm>
            <a:off x="406400" y="365760"/>
            <a:ext cx="93472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r>
              <a:rPr lang="en-US"/>
              <a:t>Click icon to add picture</a:t>
            </a:r>
          </a:p>
        </p:txBody>
      </p:sp>
      <p:sp>
        <p:nvSpPr>
          <p:cNvPr id="4" name="Text Placeholder 3"/>
          <p:cNvSpPr>
            <a:spLocks noGrp="1"/>
          </p:cNvSpPr>
          <p:nvPr>
            <p:ph type="body" sz="half" idx="2"/>
          </p:nvPr>
        </p:nvSpPr>
        <p:spPr>
          <a:xfrm>
            <a:off x="406400" y="4290590"/>
            <a:ext cx="9347200" cy="852910"/>
          </a:xfrm>
        </p:spPr>
        <p:txBody>
          <a:bodyPr/>
          <a:lstStyle>
            <a:lvl1pPr marL="0" indent="0" algn="ctr">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Tree>
    <p:extLst>
      <p:ext uri="{BB962C8B-B14F-4D97-AF65-F5344CB8AC3E}">
        <p14:creationId xmlns:p14="http://schemas.microsoft.com/office/powerpoint/2010/main" val="166084029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6800" y="365760"/>
            <a:ext cx="2336800" cy="48762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365760"/>
            <a:ext cx="68072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44918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Table Placeholder 6"/>
          <p:cNvSpPr>
            <a:spLocks noGrp="1"/>
          </p:cNvSpPr>
          <p:nvPr>
            <p:ph type="tbl" sz="quarter" idx="13"/>
          </p:nvPr>
        </p:nvSpPr>
        <p:spPr>
          <a:xfrm>
            <a:off x="406400" y="1188720"/>
            <a:ext cx="9347200" cy="3931920"/>
          </a:xfrm>
        </p:spPr>
        <p:txBody>
          <a:bodyPr/>
          <a:lstStyle/>
          <a:p>
            <a:r>
              <a:rPr lang="en-US"/>
              <a:t>Click icon to add table</a:t>
            </a:r>
          </a:p>
        </p:txBody>
      </p:sp>
    </p:spTree>
    <p:extLst>
      <p:ext uri="{BB962C8B-B14F-4D97-AF65-F5344CB8AC3E}">
        <p14:creationId xmlns:p14="http://schemas.microsoft.com/office/powerpoint/2010/main" val="231727577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4" name="Picture Placeholder 13">
            <a:extLst>
              <a:ext uri="{FF2B5EF4-FFF2-40B4-BE49-F238E27FC236}">
                <a16:creationId xmlns:a16="http://schemas.microsoft.com/office/drawing/2014/main" id="{6AD1AE34-3B22-D54F-A337-9FF831C8CD2F}"/>
              </a:ext>
            </a:extLst>
          </p:cNvPr>
          <p:cNvSpPr>
            <a:spLocks noGrp="1"/>
          </p:cNvSpPr>
          <p:nvPr>
            <p:ph type="pic" sz="quarter" idx="13"/>
          </p:nvPr>
        </p:nvSpPr>
        <p:spPr>
          <a:xfrm>
            <a:off x="7086343" y="875771"/>
            <a:ext cx="2380818" cy="2912808"/>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en-US"/>
              <a:t>Click icon to add picture</a:t>
            </a:r>
          </a:p>
        </p:txBody>
      </p:sp>
      <p:sp>
        <p:nvSpPr>
          <p:cNvPr id="15" name="Title 3">
            <a:extLst>
              <a:ext uri="{FF2B5EF4-FFF2-40B4-BE49-F238E27FC236}">
                <a16:creationId xmlns:a16="http://schemas.microsoft.com/office/drawing/2014/main" id="{66D07E3D-6BE9-A941-A2FF-BF3BDB54304B}"/>
              </a:ext>
            </a:extLst>
          </p:cNvPr>
          <p:cNvSpPr>
            <a:spLocks noGrp="1"/>
          </p:cNvSpPr>
          <p:nvPr>
            <p:ph type="title"/>
          </p:nvPr>
        </p:nvSpPr>
        <p:spPr>
          <a:xfrm>
            <a:off x="390260" y="1189303"/>
            <a:ext cx="6184636" cy="1730361"/>
          </a:xfrm>
          <a:noFill/>
        </p:spPr>
        <p:txBody>
          <a:bodyPr lIns="0" tIns="0" rIns="731520" bIns="0" anchor="ctr" anchorCtr="0"/>
          <a:lstStyle>
            <a:lvl1pPr>
              <a:lnSpc>
                <a:spcPct val="100000"/>
              </a:lnSpc>
              <a:defRPr sz="2500" b="1" i="0">
                <a:solidFill>
                  <a:schemeClr val="bg1"/>
                </a:solidFill>
              </a:defRPr>
            </a:lvl1pPr>
          </a:lstStyle>
          <a:p>
            <a:r>
              <a:rPr lang="en-US"/>
              <a:t>Click to edit Master title style</a:t>
            </a:r>
            <a:endParaRPr lang="en-US" dirty="0"/>
          </a:p>
        </p:txBody>
      </p:sp>
      <p:sp>
        <p:nvSpPr>
          <p:cNvPr id="16" name="Text Placeholder 6">
            <a:extLst>
              <a:ext uri="{FF2B5EF4-FFF2-40B4-BE49-F238E27FC236}">
                <a16:creationId xmlns:a16="http://schemas.microsoft.com/office/drawing/2014/main" id="{44E500B8-F67C-5B49-8D18-41101EF0502C}"/>
              </a:ext>
            </a:extLst>
          </p:cNvPr>
          <p:cNvSpPr>
            <a:spLocks noGrp="1"/>
          </p:cNvSpPr>
          <p:nvPr>
            <p:ph type="body" sz="quarter" idx="18" hasCustomPrompt="1"/>
          </p:nvPr>
        </p:nvSpPr>
        <p:spPr>
          <a:xfrm>
            <a:off x="4698646" y="2919664"/>
            <a:ext cx="1876249" cy="865556"/>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pic>
        <p:nvPicPr>
          <p:cNvPr id="10" name="Picture 9">
            <a:extLst>
              <a:ext uri="{FF2B5EF4-FFF2-40B4-BE49-F238E27FC236}">
                <a16:creationId xmlns:a16="http://schemas.microsoft.com/office/drawing/2014/main" id="{9AB94BC1-1169-B24D-B3BB-245FAAB75D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205386769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079500" y="3917887"/>
            <a:ext cx="7460652" cy="1003363"/>
          </a:xfrm>
        </p:spPr>
        <p:txBody>
          <a:bodyPr>
            <a:normAutofit/>
          </a:bodyPr>
          <a:lstStyle>
            <a:lvl1pPr marL="0" indent="0" algn="l">
              <a:buNone/>
              <a:defRPr sz="15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079500" y="793750"/>
            <a:ext cx="7460651" cy="3124020"/>
          </a:xfrm>
          <a:noFill/>
        </p:spPr>
        <p:txBody>
          <a:bodyPr anchor="b">
            <a:normAutofit/>
          </a:bodyPr>
          <a:lstStyle>
            <a:lvl1pPr algn="l">
              <a:defRPr sz="2667" spc="442" baseline="0"/>
            </a:lvl1pPr>
          </a:lstStyle>
          <a:p>
            <a:r>
              <a:rPr lang="en-US" dirty="0"/>
              <a:t>Click to edit Master title style</a:t>
            </a:r>
          </a:p>
        </p:txBody>
      </p:sp>
    </p:spTree>
    <p:extLst>
      <p:ext uri="{BB962C8B-B14F-4D97-AF65-F5344CB8AC3E}">
        <p14:creationId xmlns:p14="http://schemas.microsoft.com/office/powerpoint/2010/main" val="322379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85881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079500" y="1348510"/>
            <a:ext cx="7010158" cy="3286991"/>
          </a:xfrm>
        </p:spPr>
        <p:txBody>
          <a:bodyPr anchor="t">
            <a:normAutofit/>
          </a:bodyPr>
          <a:lstStyle>
            <a:lvl1pPr>
              <a:defRPr sz="2667"/>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079500" y="757382"/>
            <a:ext cx="7010160" cy="563418"/>
          </a:xfrm>
        </p:spPr>
        <p:txBody>
          <a:bodyPr anchor="b">
            <a:normAutofit/>
          </a:bodyPr>
          <a:lstStyle>
            <a:lvl1pPr marL="0" indent="0">
              <a:buNone/>
              <a:defRPr sz="1500">
                <a:solidFill>
                  <a:schemeClr val="tx1"/>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639698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079501" y="1883434"/>
            <a:ext cx="3625022" cy="304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5455479" y="1883434"/>
            <a:ext cx="3625021" cy="3047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229158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79500" y="805657"/>
            <a:ext cx="8383323" cy="87648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79500" y="1682151"/>
            <a:ext cx="3625023" cy="453336"/>
          </a:xfrm>
        </p:spPr>
        <p:txBody>
          <a:bodyPr anchor="b"/>
          <a:lstStyle>
            <a:lvl1pPr marL="0" indent="0">
              <a:buNone/>
              <a:defRPr sz="2000" b="0">
                <a:latin typeface="+mj-lt"/>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79500" y="2312297"/>
            <a:ext cx="3625023" cy="262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5455477" y="1682151"/>
            <a:ext cx="3625023" cy="453336"/>
          </a:xfrm>
        </p:spPr>
        <p:txBody>
          <a:bodyPr anchor="b"/>
          <a:lstStyle>
            <a:lvl1pPr marL="0" indent="0">
              <a:buNone/>
              <a:defRPr sz="2000" b="0">
                <a:latin typeface="+mj-lt"/>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5455477" y="2312297"/>
            <a:ext cx="3625023" cy="2625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5548313" y="2187960"/>
            <a:ext cx="3532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69737" y="2187960"/>
            <a:ext cx="3534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77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65760"/>
            <a:ext cx="9347200"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06400" y="1188719"/>
            <a:ext cx="93472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9CD8099-B04B-CF57-F188-9EA9FEE60CEE}"/>
              </a:ext>
            </a:extLst>
          </p:cNvPr>
          <p:cNvSpPr>
            <a:spLocks noGrp="1"/>
          </p:cNvSpPr>
          <p:nvPr>
            <p:ph type="dt" sz="half" idx="10"/>
          </p:nvPr>
        </p:nvSpPr>
        <p:spPr/>
        <p:txBody>
          <a:bodyPr/>
          <a:lstStyle/>
          <a:p>
            <a:fld id="{0215B979-B1C1-4E08-A04F-9BFA1898F71C}" type="datetime1">
              <a:rPr lang="en-US" smtClean="0"/>
              <a:t>3/12/25</a:t>
            </a:fld>
            <a:endParaRPr lang="en-US" dirty="0"/>
          </a:p>
        </p:txBody>
      </p:sp>
      <p:sp>
        <p:nvSpPr>
          <p:cNvPr id="8" name="Footer Placeholder 7">
            <a:extLst>
              <a:ext uri="{FF2B5EF4-FFF2-40B4-BE49-F238E27FC236}">
                <a16:creationId xmlns:a16="http://schemas.microsoft.com/office/drawing/2014/main" id="{2BF4301B-3CEB-65AA-5809-4E63AB6425C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4930742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056516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8036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088737" y="1088737"/>
            <a:ext cx="3276864" cy="1768763"/>
          </a:xfrm>
        </p:spPr>
        <p:txBody>
          <a:bodyPr anchor="t">
            <a:normAutofit/>
          </a:bodyPr>
          <a:lstStyle>
            <a:lvl1pPr>
              <a:defRPr sz="20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5080000" y="1093356"/>
            <a:ext cx="4286250" cy="3804709"/>
          </a:xfrm>
        </p:spPr>
        <p:txBody>
          <a:bodyPr>
            <a:normAutofit/>
          </a:bodyPr>
          <a:lstStyle>
            <a:lvl1pPr>
              <a:defRPr sz="2333"/>
            </a:lvl1pPr>
            <a:lvl2pPr>
              <a:defRPr sz="2000"/>
            </a:lvl2pPr>
            <a:lvl3pPr>
              <a:defRPr sz="1667"/>
            </a:lvl3pPr>
            <a:lvl4pPr>
              <a:defRPr sz="1500"/>
            </a:lvl4pPr>
            <a:lvl5pPr>
              <a:defRPr sz="1500"/>
            </a:lvl5pPr>
            <a:lvl6pPr>
              <a:defRPr sz="1667"/>
            </a:lvl6pPr>
            <a:lvl7pPr>
              <a:defRPr sz="1667"/>
            </a:lvl7pPr>
            <a:lvl8pPr>
              <a:defRPr sz="1667"/>
            </a:lvl8pPr>
            <a:lvl9pPr>
              <a:defRPr sz="1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088737" y="2857500"/>
            <a:ext cx="3276864" cy="1778001"/>
          </a:xfrm>
        </p:spPr>
        <p:txBody>
          <a:bodyPr anchor="b">
            <a:normAutofit/>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035152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088737" y="1089321"/>
            <a:ext cx="3276864" cy="1768178"/>
          </a:xfrm>
        </p:spPr>
        <p:txBody>
          <a:bodyPr anchor="t">
            <a:normAutofit/>
          </a:bodyPr>
          <a:lstStyle>
            <a:lvl1pPr>
              <a:defRPr sz="2000"/>
            </a:lvl1pPr>
          </a:lstStyle>
          <a:p>
            <a:r>
              <a:rPr lang="en-US" dirty="0"/>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4881418" y="1089322"/>
            <a:ext cx="4199082" cy="3831928"/>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088737" y="2857500"/>
            <a:ext cx="3276864" cy="1778001"/>
          </a:xfrm>
        </p:spPr>
        <p:txBody>
          <a:bodyPr anchor="b">
            <a:normAutofit/>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144270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564718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7656946" y="793750"/>
            <a:ext cx="1709304" cy="41275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793750" y="793750"/>
            <a:ext cx="6863195" cy="41275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3/12/25</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51551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4970" y="343958"/>
            <a:ext cx="4571999" cy="1443113"/>
          </a:xfrm>
          <a:noFill/>
        </p:spPr>
        <p:txBody>
          <a:bodyPr lIns="1097280" tIns="0" rIns="731520" bIns="91440" anchor="b" anchorCtr="0"/>
          <a:lstStyle>
            <a:lvl1pPr>
              <a:lnSpc>
                <a:spcPct val="90000"/>
              </a:lnSpc>
              <a:defRPr sz="2500" b="1" i="0">
                <a:solidFill>
                  <a:schemeClr val="accent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8ECEF577-D49E-EE4D-9822-BF86CC676FF3}"/>
              </a:ext>
            </a:extLst>
          </p:cNvPr>
          <p:cNvSpPr>
            <a:spLocks noGrp="1"/>
          </p:cNvSpPr>
          <p:nvPr>
            <p:ph type="body" sz="quarter" idx="20" hasCustomPrompt="1"/>
          </p:nvPr>
        </p:nvSpPr>
        <p:spPr>
          <a:xfrm>
            <a:off x="384970" y="2607686"/>
            <a:ext cx="3205426" cy="832200"/>
          </a:xfrm>
        </p:spPr>
        <p:txBody>
          <a:bodyPr lIns="1097280" tIns="0" anchor="b" anchorCtr="0"/>
          <a:lstStyle>
            <a:lvl1pPr>
              <a:buFontTx/>
              <a:buNone/>
              <a:defRPr sz="1167" b="1">
                <a:solidFill>
                  <a:schemeClr val="accent1"/>
                </a:solidFill>
              </a:defRPr>
            </a:lvl1pPr>
            <a:lvl2pPr>
              <a:spcAft>
                <a:spcPts val="0"/>
              </a:spcAft>
              <a:buFontTx/>
              <a:buNone/>
              <a:defRPr sz="1167">
                <a:solidFill>
                  <a:schemeClr val="tx1"/>
                </a:solidFill>
              </a:defRPr>
            </a:lvl2pPr>
            <a:lvl3pPr marL="0" indent="0">
              <a:buFontTx/>
              <a:buNone/>
              <a:defRPr sz="1167">
                <a:solidFill>
                  <a:schemeClr val="tx1"/>
                </a:solidFill>
              </a:defRPr>
            </a:lvl3pPr>
            <a:lvl4pPr marL="0" indent="0">
              <a:buFontTx/>
              <a:buNone/>
              <a:defRPr sz="1333">
                <a:solidFill>
                  <a:schemeClr val="tx1"/>
                </a:solidFill>
              </a:defRPr>
            </a:lvl4pPr>
            <a:lvl5pPr marL="0" indent="0">
              <a:buFontTx/>
              <a:buNone/>
              <a:defRPr sz="1333">
                <a:solidFill>
                  <a:schemeClr val="tx1"/>
                </a:solidFill>
              </a:defRPr>
            </a:lvl5pPr>
            <a:lvl6pPr marL="0" indent="0">
              <a:buFontTx/>
              <a:buNone/>
              <a:defRPr>
                <a:solidFill>
                  <a:schemeClr val="tx1"/>
                </a:solidFill>
              </a:defRPr>
            </a:lvl6pPr>
            <a:lvl7pPr marL="0" indent="0">
              <a:buFontTx/>
              <a:buNone/>
              <a:defRPr>
                <a:solidFill>
                  <a:schemeClr val="tx1"/>
                </a:solidFill>
              </a:defRPr>
            </a:lvl7pPr>
            <a:lvl8pPr>
              <a:defRPr>
                <a:solidFill>
                  <a:schemeClr val="tx1"/>
                </a:solidFill>
              </a:defRPr>
            </a:lvl8pPr>
            <a:lvl9pPr>
              <a:defRPr>
                <a:solidFill>
                  <a:schemeClr val="tx1"/>
                </a:solidFill>
              </a:defRPr>
            </a:lvl9pPr>
          </a:lstStyle>
          <a:p>
            <a:pPr lvl="0"/>
            <a:r>
              <a:rPr lang="en-US" dirty="0"/>
              <a:t>Presenter Name</a:t>
            </a:r>
          </a:p>
          <a:p>
            <a:pPr lvl="1"/>
            <a:r>
              <a:rPr lang="en-US" dirty="0"/>
              <a:t>Presenter Title</a:t>
            </a:r>
          </a:p>
          <a:p>
            <a:pPr lvl="2"/>
            <a:r>
              <a:rPr lang="en-US" dirty="0"/>
              <a:t>Audience</a:t>
            </a:r>
          </a:p>
          <a:p>
            <a:pPr lvl="2"/>
            <a:r>
              <a:rPr lang="en-US" dirty="0"/>
              <a:t>Date</a:t>
            </a:r>
          </a:p>
        </p:txBody>
      </p:sp>
      <p:sp>
        <p:nvSpPr>
          <p:cNvPr id="8" name="Text Placeholder 2">
            <a:extLst>
              <a:ext uri="{FF2B5EF4-FFF2-40B4-BE49-F238E27FC236}">
                <a16:creationId xmlns:a16="http://schemas.microsoft.com/office/drawing/2014/main" id="{083F15D6-39BD-4E4F-A707-072DFAE5DBEB}"/>
              </a:ext>
            </a:extLst>
          </p:cNvPr>
          <p:cNvSpPr>
            <a:spLocks noGrp="1"/>
          </p:cNvSpPr>
          <p:nvPr>
            <p:ph type="body" sz="quarter" idx="19"/>
          </p:nvPr>
        </p:nvSpPr>
        <p:spPr>
          <a:xfrm>
            <a:off x="384970" y="1787071"/>
            <a:ext cx="4570571" cy="820615"/>
          </a:xfrm>
        </p:spPr>
        <p:txBody>
          <a:bodyPr lIns="1097280" tIns="0" rIns="457200"/>
          <a:lstStyle>
            <a:lvl1pPr>
              <a:lnSpc>
                <a:spcPct val="100000"/>
              </a:lnSpc>
              <a:spcAft>
                <a:spcPts val="0"/>
              </a:spcAft>
              <a:defRPr sz="1667" b="1" i="0">
                <a:solidFill>
                  <a:schemeClr val="tx1"/>
                </a:solidFill>
                <a:latin typeface="+mn-lt"/>
              </a:defRPr>
            </a:lvl1pPr>
            <a:lvl2pPr>
              <a:lnSpc>
                <a:spcPct val="100000"/>
              </a:lnSpc>
              <a:spcAft>
                <a:spcPts val="0"/>
              </a:spcAft>
              <a:defRPr sz="1667" b="1">
                <a:solidFill>
                  <a:schemeClr val="accent2"/>
                </a:solidFill>
              </a:defRPr>
            </a:lvl2pPr>
            <a:lvl3pPr marL="0" indent="0">
              <a:buFontTx/>
              <a:buNone/>
              <a:defRPr sz="1667" b="1">
                <a:solidFill>
                  <a:schemeClr val="accent2"/>
                </a:solidFill>
              </a:defRPr>
            </a:lvl3pPr>
            <a:lvl4pPr marL="0" indent="0">
              <a:buFontTx/>
              <a:buNone/>
              <a:defRPr sz="1667" b="1">
                <a:solidFill>
                  <a:schemeClr val="accent2"/>
                </a:solidFill>
              </a:defRPr>
            </a:lvl4pPr>
            <a:lvl5pPr marL="0" indent="0">
              <a:buFontTx/>
              <a:buNone/>
              <a:defRPr sz="1667" b="1">
                <a:solidFill>
                  <a:schemeClr val="accent2"/>
                </a:solidFill>
              </a:defRPr>
            </a:lvl5pPr>
            <a:lvl6pPr marL="0" indent="0">
              <a:buFontTx/>
              <a:buNone/>
              <a:defRPr sz="1667" b="1">
                <a:solidFill>
                  <a:schemeClr val="accent2"/>
                </a:solidFill>
              </a:defRPr>
            </a:lvl6pPr>
            <a:lvl7pPr marL="0" indent="0">
              <a:buFontTx/>
              <a:buNone/>
              <a:defRPr sz="1667" b="1">
                <a:solidFill>
                  <a:schemeClr val="accent2"/>
                </a:solidFill>
              </a:defRPr>
            </a:lvl7pPr>
            <a:lvl8pPr marL="0" indent="0">
              <a:buFontTx/>
              <a:buNone/>
              <a:defRPr sz="1667" b="1">
                <a:solidFill>
                  <a:schemeClr val="accent2"/>
                </a:solidFill>
              </a:defRPr>
            </a:lvl8pPr>
            <a:lvl9pPr marL="0" indent="0">
              <a:buFontTx/>
              <a:buNone/>
              <a:defRPr sz="1667" b="1">
                <a:solidFill>
                  <a:schemeClr val="accent2"/>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F7BEA5A6-A33E-494C-BC74-CBE1F826922D}"/>
              </a:ext>
            </a:extLst>
          </p:cNvPr>
          <p:cNvSpPr>
            <a:spLocks noGrp="1"/>
          </p:cNvSpPr>
          <p:nvPr>
            <p:ph type="pic" sz="quarter" idx="23"/>
          </p:nvPr>
        </p:nvSpPr>
        <p:spPr>
          <a:xfrm>
            <a:off x="3639449" y="1"/>
            <a:ext cx="6520297" cy="3907818"/>
          </a:xfrm>
          <a:custGeom>
            <a:avLst/>
            <a:gdLst>
              <a:gd name="connsiteX0" fmla="*/ 1115282 w 7824356"/>
              <a:gd name="connsiteY0" fmla="*/ 0 h 4689381"/>
              <a:gd name="connsiteX1" fmla="*/ 7824356 w 7824356"/>
              <a:gd name="connsiteY1" fmla="*/ 0 h 4689381"/>
              <a:gd name="connsiteX2" fmla="*/ 7824356 w 7824356"/>
              <a:gd name="connsiteY2" fmla="*/ 4689381 h 4689381"/>
              <a:gd name="connsiteX3" fmla="*/ 0 w 7824356"/>
              <a:gd name="connsiteY3" fmla="*/ 4689381 h 4689381"/>
              <a:gd name="connsiteX4" fmla="*/ 1115282 w 7824356"/>
              <a:gd name="connsiteY4" fmla="*/ 1372807 h 4689381"/>
              <a:gd name="connsiteX5" fmla="*/ 1115282 w 7824356"/>
              <a:gd name="connsiteY5" fmla="*/ 0 h 46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4356" h="4689381">
                <a:moveTo>
                  <a:pt x="1115282" y="0"/>
                </a:moveTo>
                <a:lnTo>
                  <a:pt x="7824356" y="0"/>
                </a:lnTo>
                <a:cubicBezTo>
                  <a:pt x="7824356" y="0"/>
                  <a:pt x="7824356" y="0"/>
                  <a:pt x="7824356" y="4689381"/>
                </a:cubicBezTo>
                <a:cubicBezTo>
                  <a:pt x="7824356" y="4689381"/>
                  <a:pt x="7824356" y="4689381"/>
                  <a:pt x="0" y="4689381"/>
                </a:cubicBezTo>
                <a:cubicBezTo>
                  <a:pt x="695946" y="3764620"/>
                  <a:pt x="1115282" y="2611413"/>
                  <a:pt x="1115282" y="1372807"/>
                </a:cubicBezTo>
                <a:cubicBezTo>
                  <a:pt x="1115282" y="1372807"/>
                  <a:pt x="1115282" y="1372807"/>
                  <a:pt x="1115282" y="0"/>
                </a:cubicBezTo>
                <a:close/>
              </a:path>
            </a:pathLst>
          </a:custGeom>
          <a:solidFill>
            <a:schemeClr val="bg1">
              <a:lumMod val="75000"/>
            </a:schemeClr>
          </a:solidFill>
        </p:spPr>
        <p:txBody>
          <a:bodyPr wrap="square" tIns="1737360">
            <a:noAutofit/>
          </a:bodyPr>
          <a:lstStyle>
            <a:lvl1pPr algn="ctr">
              <a:defRPr/>
            </a:lvl1pPr>
          </a:lstStyle>
          <a:p>
            <a:r>
              <a:rPr lang="en-US"/>
              <a:t>Click icon to add picture</a:t>
            </a:r>
          </a:p>
        </p:txBody>
      </p:sp>
      <p:pic>
        <p:nvPicPr>
          <p:cNvPr id="12" name="Picture 11">
            <a:extLst>
              <a:ext uri="{FF2B5EF4-FFF2-40B4-BE49-F238E27FC236}">
                <a16:creationId xmlns:a16="http://schemas.microsoft.com/office/drawing/2014/main" id="{CA042B26-49CE-2F48-8A39-DD315200AC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42273" y="4929675"/>
            <a:ext cx="2835380" cy="356833"/>
          </a:xfrm>
          <a:prstGeom prst="rect">
            <a:avLst/>
          </a:prstGeom>
        </p:spPr>
      </p:pic>
    </p:spTree>
    <p:extLst>
      <p:ext uri="{BB962C8B-B14F-4D97-AF65-F5344CB8AC3E}">
        <p14:creationId xmlns:p14="http://schemas.microsoft.com/office/powerpoint/2010/main" val="310570601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5748131" y="828261"/>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9" name="Title 3">
            <a:extLst>
              <a:ext uri="{FF2B5EF4-FFF2-40B4-BE49-F238E27FC236}">
                <a16:creationId xmlns:a16="http://schemas.microsoft.com/office/drawing/2014/main" id="{55500758-2570-0347-BF62-65E89305AE55}"/>
              </a:ext>
            </a:extLst>
          </p:cNvPr>
          <p:cNvSpPr>
            <a:spLocks noGrp="1"/>
          </p:cNvSpPr>
          <p:nvPr>
            <p:ph type="title"/>
          </p:nvPr>
        </p:nvSpPr>
        <p:spPr>
          <a:xfrm>
            <a:off x="5203108" y="1434041"/>
            <a:ext cx="4571923" cy="1438011"/>
          </a:xfrm>
          <a:noFill/>
        </p:spPr>
        <p:txBody>
          <a:bodyPr lIns="0" tIns="0" rIns="0" bIns="91440" anchor="b" anchorCtr="0"/>
          <a:lstStyle>
            <a:lvl1pPr>
              <a:lnSpc>
                <a:spcPct val="90000"/>
              </a:lnSpc>
              <a:defRPr sz="2500" b="1" i="0">
                <a:solidFill>
                  <a:schemeClr val="accent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092772B-79FA-2C42-9A5F-DC7C240B8C7D}"/>
              </a:ext>
            </a:extLst>
          </p:cNvPr>
          <p:cNvSpPr>
            <a:spLocks noGrp="1"/>
          </p:cNvSpPr>
          <p:nvPr>
            <p:ph type="body" sz="quarter" idx="19"/>
          </p:nvPr>
        </p:nvSpPr>
        <p:spPr>
          <a:xfrm>
            <a:off x="5203032" y="2872053"/>
            <a:ext cx="4570495" cy="820615"/>
          </a:xfrm>
        </p:spPr>
        <p:txBody>
          <a:bodyPr lIns="0" tIns="0" rIns="0"/>
          <a:lstStyle>
            <a:lvl1pPr>
              <a:lnSpc>
                <a:spcPct val="100000"/>
              </a:lnSpc>
              <a:spcAft>
                <a:spcPts val="0"/>
              </a:spcAft>
              <a:defRPr sz="1667" b="1" i="0">
                <a:solidFill>
                  <a:schemeClr val="tx1"/>
                </a:solidFill>
                <a:latin typeface="+mn-lt"/>
              </a:defRPr>
            </a:lvl1pPr>
            <a:lvl2pPr>
              <a:lnSpc>
                <a:spcPct val="100000"/>
              </a:lnSpc>
              <a:spcAft>
                <a:spcPts val="0"/>
              </a:spcAft>
              <a:defRPr sz="1667" b="1">
                <a:solidFill>
                  <a:schemeClr val="tx1"/>
                </a:solidFill>
              </a:defRPr>
            </a:lvl2pPr>
            <a:lvl3pPr marL="0" indent="0">
              <a:buFontTx/>
              <a:buNone/>
              <a:defRPr sz="1667" b="1">
                <a:solidFill>
                  <a:schemeClr val="tx1"/>
                </a:solidFill>
              </a:defRPr>
            </a:lvl3pPr>
            <a:lvl4pPr marL="0" indent="0">
              <a:buFontTx/>
              <a:buNone/>
              <a:defRPr sz="1667" b="1">
                <a:solidFill>
                  <a:schemeClr val="tx1"/>
                </a:solidFill>
              </a:defRPr>
            </a:lvl4pPr>
            <a:lvl5pPr marL="0" indent="0">
              <a:buFontTx/>
              <a:buNone/>
              <a:defRPr sz="1667" b="1">
                <a:solidFill>
                  <a:schemeClr val="tx1"/>
                </a:solidFill>
              </a:defRPr>
            </a:lvl5pPr>
            <a:lvl6pPr marL="0" indent="0">
              <a:buFontTx/>
              <a:buNone/>
              <a:defRPr sz="1667" b="1">
                <a:solidFill>
                  <a:schemeClr val="tx1"/>
                </a:solidFill>
              </a:defRPr>
            </a:lvl6pPr>
            <a:lvl7pPr marL="0" indent="0">
              <a:buFontTx/>
              <a:buNone/>
              <a:defRPr sz="1667" b="1">
                <a:solidFill>
                  <a:schemeClr val="tx1"/>
                </a:solidFill>
              </a:defRPr>
            </a:lvl7pPr>
            <a:lvl8pPr marL="0" indent="0">
              <a:buFontTx/>
              <a:buNone/>
              <a:defRPr sz="1667" b="1">
                <a:solidFill>
                  <a:schemeClr val="tx1"/>
                </a:solidFill>
              </a:defRPr>
            </a:lvl8pPr>
            <a:lvl9pPr marL="0" indent="0">
              <a:buFontTx/>
              <a:buNone/>
              <a:defRPr sz="1667" b="1">
                <a:solidFill>
                  <a:schemeClr val="tx1"/>
                </a:solidFill>
              </a:defRPr>
            </a:lvl9pPr>
          </a:lstStyle>
          <a:p>
            <a:pPr lvl="0"/>
            <a:r>
              <a:rPr lang="en-US"/>
              <a:t>Click to edit Master text styles</a:t>
            </a:r>
          </a:p>
        </p:txBody>
      </p:sp>
      <p:sp>
        <p:nvSpPr>
          <p:cNvPr id="11" name="Text Placeholder 6">
            <a:extLst>
              <a:ext uri="{FF2B5EF4-FFF2-40B4-BE49-F238E27FC236}">
                <a16:creationId xmlns:a16="http://schemas.microsoft.com/office/drawing/2014/main" id="{3C530527-6D0C-AE43-8A68-2FC4EF18BBEB}"/>
              </a:ext>
            </a:extLst>
          </p:cNvPr>
          <p:cNvSpPr>
            <a:spLocks noGrp="1"/>
          </p:cNvSpPr>
          <p:nvPr>
            <p:ph type="body" sz="quarter" idx="21" hasCustomPrompt="1"/>
          </p:nvPr>
        </p:nvSpPr>
        <p:spPr>
          <a:xfrm>
            <a:off x="5203032" y="3698876"/>
            <a:ext cx="4570495" cy="1581292"/>
          </a:xfrm>
        </p:spPr>
        <p:txBody>
          <a:bodyPr lIns="0" tIns="0" anchor="b" anchorCtr="0"/>
          <a:lstStyle>
            <a:lvl1pPr>
              <a:buFontTx/>
              <a:buNone/>
              <a:defRPr sz="1167" b="1">
                <a:solidFill>
                  <a:schemeClr val="accent1"/>
                </a:solidFill>
              </a:defRPr>
            </a:lvl1pPr>
            <a:lvl2pPr>
              <a:spcAft>
                <a:spcPts val="0"/>
              </a:spcAft>
              <a:buFontTx/>
              <a:buNone/>
              <a:defRPr sz="1167">
                <a:solidFill>
                  <a:schemeClr val="tx1"/>
                </a:solidFill>
              </a:defRPr>
            </a:lvl2pPr>
            <a:lvl3pPr marL="0" indent="0">
              <a:buFontTx/>
              <a:buNone/>
              <a:defRPr sz="1167">
                <a:solidFill>
                  <a:schemeClr val="tx1"/>
                </a:solidFill>
              </a:defRPr>
            </a:lvl3pPr>
            <a:lvl4pPr marL="0" indent="0">
              <a:buFontTx/>
              <a:buNone/>
              <a:defRPr sz="1333">
                <a:solidFill>
                  <a:schemeClr val="tx1"/>
                </a:solidFill>
              </a:defRPr>
            </a:lvl4pPr>
            <a:lvl5pPr marL="0" indent="0">
              <a:buFontTx/>
              <a:buNone/>
              <a:defRPr sz="1333">
                <a:solidFill>
                  <a:schemeClr val="tx1"/>
                </a:solidFill>
              </a:defRPr>
            </a:lvl5pPr>
            <a:lvl6pPr marL="0" indent="0">
              <a:buFontTx/>
              <a:buNone/>
              <a:defRPr>
                <a:solidFill>
                  <a:schemeClr val="tx1"/>
                </a:solidFill>
              </a:defRPr>
            </a:lvl6pPr>
            <a:lvl7pPr marL="0" indent="0">
              <a:buFontTx/>
              <a:buNone/>
              <a:defRPr>
                <a:solidFill>
                  <a:schemeClr val="tx1"/>
                </a:solidFill>
              </a:defRPr>
            </a:lvl7pPr>
            <a:lvl8pPr>
              <a:defRPr>
                <a:solidFill>
                  <a:schemeClr val="tx1"/>
                </a:solidFill>
              </a:defRPr>
            </a:lvl8pPr>
            <a:lvl9pPr>
              <a:defRPr>
                <a:solidFill>
                  <a:schemeClr val="tx1"/>
                </a:solidFill>
              </a:defRPr>
            </a:lvl9pPr>
          </a:lstStyle>
          <a:p>
            <a:pPr lvl="0"/>
            <a:r>
              <a:rPr lang="en-US" dirty="0"/>
              <a:t>Presenter Name</a:t>
            </a:r>
          </a:p>
          <a:p>
            <a:pPr lvl="2"/>
            <a:r>
              <a:rPr lang="en-US" dirty="0"/>
              <a:t>Presenter Title</a:t>
            </a:r>
          </a:p>
          <a:p>
            <a:pPr lvl="2"/>
            <a:r>
              <a:rPr lang="en-US" dirty="0"/>
              <a:t>Audience</a:t>
            </a:r>
          </a:p>
          <a:p>
            <a:pPr lvl="2"/>
            <a:r>
              <a:rPr lang="en-US" dirty="0"/>
              <a:t>Date</a:t>
            </a:r>
          </a:p>
        </p:txBody>
      </p:sp>
      <p:sp>
        <p:nvSpPr>
          <p:cNvPr id="14" name="Picture Placeholder 13">
            <a:extLst>
              <a:ext uri="{FF2B5EF4-FFF2-40B4-BE49-F238E27FC236}">
                <a16:creationId xmlns:a16="http://schemas.microsoft.com/office/drawing/2014/main" id="{A63B4006-2C4D-1843-924E-0B0854AF2787}"/>
              </a:ext>
            </a:extLst>
          </p:cNvPr>
          <p:cNvSpPr>
            <a:spLocks noGrp="1"/>
          </p:cNvSpPr>
          <p:nvPr>
            <p:ph type="pic" sz="quarter" idx="23"/>
          </p:nvPr>
        </p:nvSpPr>
        <p:spPr>
          <a:xfrm>
            <a:off x="1" y="1197429"/>
            <a:ext cx="3627129" cy="4519254"/>
          </a:xfrm>
          <a:custGeom>
            <a:avLst/>
            <a:gdLst>
              <a:gd name="connsiteX0" fmla="*/ 0 w 4352555"/>
              <a:gd name="connsiteY0" fmla="*/ 0 h 5423105"/>
              <a:gd name="connsiteX1" fmla="*/ 4352555 w 4352555"/>
              <a:gd name="connsiteY1" fmla="*/ 0 h 5423105"/>
              <a:gd name="connsiteX2" fmla="*/ 4352555 w 4352555"/>
              <a:gd name="connsiteY2" fmla="*/ 1117524 h 5423105"/>
              <a:gd name="connsiteX3" fmla="*/ 47004 w 4352555"/>
              <a:gd name="connsiteY3" fmla="*/ 5423105 h 5423105"/>
              <a:gd name="connsiteX4" fmla="*/ 0 w 4352555"/>
              <a:gd name="connsiteY4" fmla="*/ 5423105 h 5423105"/>
              <a:gd name="connsiteX5" fmla="*/ 0 w 4352555"/>
              <a:gd name="connsiteY5" fmla="*/ 0 h 542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555" h="5423105">
                <a:moveTo>
                  <a:pt x="0" y="0"/>
                </a:moveTo>
                <a:lnTo>
                  <a:pt x="4352555" y="0"/>
                </a:lnTo>
                <a:cubicBezTo>
                  <a:pt x="4352555" y="0"/>
                  <a:pt x="4352555" y="0"/>
                  <a:pt x="4352555" y="1117524"/>
                </a:cubicBezTo>
                <a:cubicBezTo>
                  <a:pt x="4352555" y="3499785"/>
                  <a:pt x="2423309" y="5423105"/>
                  <a:pt x="47004" y="5423105"/>
                </a:cubicBezTo>
                <a:cubicBezTo>
                  <a:pt x="29442" y="5423105"/>
                  <a:pt x="11622" y="5423105"/>
                  <a:pt x="0" y="5423105"/>
                </a:cubicBezTo>
                <a:cubicBezTo>
                  <a:pt x="0" y="5423105"/>
                  <a:pt x="0" y="5423105"/>
                  <a:pt x="0" y="0"/>
                </a:cubicBezTo>
                <a:close/>
              </a:path>
            </a:pathLst>
          </a:custGeom>
          <a:solidFill>
            <a:schemeClr val="bg1">
              <a:lumMod val="75000"/>
            </a:schemeClr>
          </a:solidFill>
        </p:spPr>
        <p:txBody>
          <a:bodyPr wrap="square" tIns="2103120">
            <a:noAutofit/>
          </a:bodyPr>
          <a:lstStyle>
            <a:lvl1pPr algn="ctr">
              <a:defRPr/>
            </a:lvl1pPr>
          </a:lstStyle>
          <a:p>
            <a:r>
              <a:rPr lang="en-US"/>
              <a:t>Click icon to add picture</a:t>
            </a:r>
          </a:p>
        </p:txBody>
      </p:sp>
      <p:pic>
        <p:nvPicPr>
          <p:cNvPr id="16" name="Picture 15">
            <a:extLst>
              <a:ext uri="{FF2B5EF4-FFF2-40B4-BE49-F238E27FC236}">
                <a16:creationId xmlns:a16="http://schemas.microsoft.com/office/drawing/2014/main" id="{1503EDB9-A9EA-A74C-A9E5-16707E2F83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00716" y="426324"/>
            <a:ext cx="2805643" cy="353091"/>
          </a:xfrm>
          <a:prstGeom prst="rect">
            <a:avLst/>
          </a:prstGeom>
        </p:spPr>
      </p:pic>
    </p:spTree>
    <p:extLst>
      <p:ext uri="{BB962C8B-B14F-4D97-AF65-F5344CB8AC3E}">
        <p14:creationId xmlns:p14="http://schemas.microsoft.com/office/powerpoint/2010/main" val="143401069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A3CA7995-5E46-A148-9C6E-C675693F3DBB}"/>
              </a:ext>
            </a:extLst>
          </p:cNvPr>
          <p:cNvSpPr>
            <a:spLocks noGrp="1"/>
          </p:cNvSpPr>
          <p:nvPr>
            <p:ph type="title"/>
          </p:nvPr>
        </p:nvSpPr>
        <p:spPr>
          <a:xfrm>
            <a:off x="5204461" y="1434042"/>
            <a:ext cx="4571999" cy="1437897"/>
          </a:xfrm>
          <a:noFill/>
        </p:spPr>
        <p:txBody>
          <a:bodyPr lIns="0" tIns="0" rIns="91440" bIns="91440" anchor="b" anchorCtr="0"/>
          <a:lstStyle>
            <a:lvl1pPr>
              <a:lnSpc>
                <a:spcPct val="90000"/>
              </a:lnSpc>
              <a:defRPr sz="2500" b="1" i="0">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C91E430B-7638-C74A-9319-339471985D97}"/>
              </a:ext>
            </a:extLst>
          </p:cNvPr>
          <p:cNvSpPr>
            <a:spLocks noGrp="1"/>
          </p:cNvSpPr>
          <p:nvPr>
            <p:ph type="body" sz="quarter" idx="19"/>
          </p:nvPr>
        </p:nvSpPr>
        <p:spPr>
          <a:xfrm>
            <a:off x="5204461" y="2871939"/>
            <a:ext cx="4570571" cy="1261688"/>
          </a:xfrm>
        </p:spPr>
        <p:txBody>
          <a:bodyPr lIns="0" tIns="0" rIns="91440"/>
          <a:lstStyle>
            <a:lvl1pPr>
              <a:lnSpc>
                <a:spcPct val="100000"/>
              </a:lnSpc>
              <a:spcAft>
                <a:spcPts val="0"/>
              </a:spcAft>
              <a:defRPr sz="1667" b="1" i="0">
                <a:solidFill>
                  <a:schemeClr val="bg1"/>
                </a:solidFill>
                <a:latin typeface="+mn-lt"/>
              </a:defRPr>
            </a:lvl1pPr>
            <a:lvl2pPr>
              <a:lnSpc>
                <a:spcPct val="100000"/>
              </a:lnSpc>
              <a:spcAft>
                <a:spcPts val="0"/>
              </a:spcAft>
              <a:defRPr sz="1667" b="1">
                <a:solidFill>
                  <a:schemeClr val="bg1"/>
                </a:solidFill>
              </a:defRPr>
            </a:lvl2pPr>
            <a:lvl3pPr marL="0" indent="0">
              <a:buFontTx/>
              <a:buNone/>
              <a:defRPr sz="1667" b="1">
                <a:solidFill>
                  <a:schemeClr val="bg1"/>
                </a:solidFill>
              </a:defRPr>
            </a:lvl3pPr>
            <a:lvl4pPr marL="0" indent="0">
              <a:buFontTx/>
              <a:buNone/>
              <a:defRPr sz="1667" b="1">
                <a:solidFill>
                  <a:schemeClr val="bg1"/>
                </a:solidFill>
              </a:defRPr>
            </a:lvl4pPr>
            <a:lvl5pPr marL="0" indent="0">
              <a:buFontTx/>
              <a:buNone/>
              <a:defRPr sz="1667" b="1">
                <a:solidFill>
                  <a:schemeClr val="bg1"/>
                </a:solidFill>
              </a:defRPr>
            </a:lvl5pPr>
            <a:lvl6pPr marL="0" indent="0">
              <a:buFontTx/>
              <a:buNone/>
              <a:defRPr sz="1667" b="1">
                <a:solidFill>
                  <a:schemeClr val="bg1"/>
                </a:solidFill>
              </a:defRPr>
            </a:lvl6pPr>
            <a:lvl7pPr marL="0" indent="0">
              <a:buFontTx/>
              <a:buNone/>
              <a:defRPr sz="1667" b="1">
                <a:solidFill>
                  <a:schemeClr val="bg1"/>
                </a:solidFill>
              </a:defRPr>
            </a:lvl7pPr>
            <a:lvl8pPr marL="0" indent="0">
              <a:buFontTx/>
              <a:buNone/>
              <a:defRPr sz="1667" b="1">
                <a:solidFill>
                  <a:schemeClr val="bg1"/>
                </a:solidFill>
              </a:defRPr>
            </a:lvl8pPr>
            <a:lvl9pPr marL="0" indent="0">
              <a:buFontTx/>
              <a:buNone/>
              <a:defRPr sz="1667" b="1">
                <a:solidFill>
                  <a:schemeClr val="bg1"/>
                </a:solidFill>
              </a:defRPr>
            </a:lvl9pPr>
          </a:lstStyle>
          <a:p>
            <a:pPr lvl="0"/>
            <a:r>
              <a:rPr lang="en-US"/>
              <a:t>Click to edit Master text styles</a:t>
            </a:r>
          </a:p>
        </p:txBody>
      </p:sp>
      <p:sp>
        <p:nvSpPr>
          <p:cNvPr id="12" name="Text Placeholder 6">
            <a:extLst>
              <a:ext uri="{FF2B5EF4-FFF2-40B4-BE49-F238E27FC236}">
                <a16:creationId xmlns:a16="http://schemas.microsoft.com/office/drawing/2014/main" id="{517F23AF-9BDB-764B-9021-F75A3947EE57}"/>
              </a:ext>
            </a:extLst>
          </p:cNvPr>
          <p:cNvSpPr>
            <a:spLocks noGrp="1"/>
          </p:cNvSpPr>
          <p:nvPr>
            <p:ph type="body" sz="quarter" idx="20" hasCustomPrompt="1"/>
          </p:nvPr>
        </p:nvSpPr>
        <p:spPr>
          <a:xfrm>
            <a:off x="5204461" y="4133628"/>
            <a:ext cx="3205426" cy="1152748"/>
          </a:xfrm>
        </p:spPr>
        <p:txBody>
          <a:bodyPr lIns="0" tIns="0" anchor="b" anchorCtr="0"/>
          <a:lstStyle>
            <a:lvl1pPr>
              <a:buFontTx/>
              <a:buNone/>
              <a:defRPr sz="1167" b="1">
                <a:solidFill>
                  <a:schemeClr val="bg1"/>
                </a:solidFill>
              </a:defRPr>
            </a:lvl1pPr>
            <a:lvl2pPr>
              <a:spcAft>
                <a:spcPts val="0"/>
              </a:spcAft>
              <a:buFontTx/>
              <a:buNone/>
              <a:defRPr sz="1167">
                <a:solidFill>
                  <a:schemeClr val="bg1"/>
                </a:solidFill>
              </a:defRPr>
            </a:lvl2pPr>
            <a:lvl3pPr marL="0" indent="0">
              <a:buFontTx/>
              <a:buNone/>
              <a:defRPr sz="1167">
                <a:solidFill>
                  <a:schemeClr val="bg1"/>
                </a:solidFill>
              </a:defRPr>
            </a:lvl3pPr>
            <a:lvl4pPr marL="0" indent="0">
              <a:buFontTx/>
              <a:buNone/>
              <a:defRPr sz="1333">
                <a:solidFill>
                  <a:schemeClr val="bg1"/>
                </a:solidFill>
              </a:defRPr>
            </a:lvl4pPr>
            <a:lvl5pPr marL="0" indent="0">
              <a:buFontTx/>
              <a:buNone/>
              <a:defRPr sz="1333">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1"/>
            <a:r>
              <a:rPr lang="en-US" dirty="0"/>
              <a:t>Presenter Name</a:t>
            </a:r>
          </a:p>
          <a:p>
            <a:pPr lvl="1"/>
            <a:r>
              <a:rPr lang="en-US" dirty="0"/>
              <a:t>Presenter Title</a:t>
            </a:r>
          </a:p>
          <a:p>
            <a:pPr lvl="2"/>
            <a:r>
              <a:rPr lang="en-US" dirty="0"/>
              <a:t>Audience</a:t>
            </a:r>
          </a:p>
          <a:p>
            <a:pPr lvl="2"/>
            <a:r>
              <a:rPr lang="en-US" dirty="0"/>
              <a:t>Date</a:t>
            </a:r>
          </a:p>
        </p:txBody>
      </p:sp>
      <p:pic>
        <p:nvPicPr>
          <p:cNvPr id="9" name="Picture 8">
            <a:extLst>
              <a:ext uri="{FF2B5EF4-FFF2-40B4-BE49-F238E27FC236}">
                <a16:creationId xmlns:a16="http://schemas.microsoft.com/office/drawing/2014/main" id="{2AC555A3-D257-B745-A813-EA53464B39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88997" y="1910926"/>
            <a:ext cx="1389872" cy="669573"/>
          </a:xfrm>
          <a:prstGeom prst="rect">
            <a:avLst/>
          </a:prstGeom>
        </p:spPr>
      </p:pic>
    </p:spTree>
    <p:extLst>
      <p:ext uri="{BB962C8B-B14F-4D97-AF65-F5344CB8AC3E}">
        <p14:creationId xmlns:p14="http://schemas.microsoft.com/office/powerpoint/2010/main" val="317757085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4970" y="544640"/>
            <a:ext cx="4571999" cy="3132838"/>
          </a:xfrm>
          <a:noFill/>
        </p:spPr>
        <p:txBody>
          <a:bodyPr lIns="1097280" tIns="868680" rIns="1554480" bIns="0" anchor="t" anchorCtr="0"/>
          <a:lstStyle>
            <a:lvl1pPr>
              <a:lnSpc>
                <a:spcPts val="2750"/>
              </a:lnSpc>
              <a:defRPr sz="2500" b="1" i="0">
                <a:solidFill>
                  <a:schemeClr val="bg1"/>
                </a:solidFill>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852D8A05-3CFD-0145-B20E-A39ADC58692B}"/>
              </a:ext>
            </a:extLst>
          </p:cNvPr>
          <p:cNvSpPr txBox="1"/>
          <p:nvPr userDrawn="1"/>
        </p:nvSpPr>
        <p:spPr>
          <a:xfrm>
            <a:off x="5748131" y="828261"/>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11" name="Picture 10">
            <a:extLst>
              <a:ext uri="{FF2B5EF4-FFF2-40B4-BE49-F238E27FC236}">
                <a16:creationId xmlns:a16="http://schemas.microsoft.com/office/drawing/2014/main" id="{EE92B3B3-0DD5-CD46-BE2E-4A2BD31E04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269960901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Intr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65760"/>
            <a:ext cx="9347200" cy="685800"/>
          </a:xfrm>
        </p:spPr>
        <p:txBody>
          <a:bodyPr/>
          <a:lstStyle/>
          <a:p>
            <a:r>
              <a:rPr lang="en-US"/>
              <a:t>Click to edit Master title style</a:t>
            </a:r>
          </a:p>
        </p:txBody>
      </p:sp>
      <p:sp>
        <p:nvSpPr>
          <p:cNvPr id="3" name="Content Placeholder 2"/>
          <p:cNvSpPr>
            <a:spLocks noGrp="1"/>
          </p:cNvSpPr>
          <p:nvPr>
            <p:ph idx="1"/>
          </p:nvPr>
        </p:nvSpPr>
        <p:spPr>
          <a:xfrm>
            <a:off x="609600" y="1645919"/>
            <a:ext cx="9144000" cy="3474720"/>
          </a:xfrm>
        </p:spPr>
        <p:txBody>
          <a:bodyPr/>
          <a:lstStyle>
            <a:lvl1pPr>
              <a:buSzPct val="125000"/>
              <a:defRPr/>
            </a:lvl1pPr>
            <a:lvl2pPr>
              <a:buSzPct val="1000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06400" y="1051560"/>
            <a:ext cx="9347200" cy="457200"/>
          </a:xfrm>
        </p:spPr>
        <p:txBody>
          <a:bodyPr/>
          <a:lstStyle>
            <a:lvl1pPr marL="0" indent="0">
              <a:buFont typeface="Arial"/>
              <a:buNone/>
              <a:defRPr>
                <a:solidFill>
                  <a:srgbClr val="A41F35"/>
                </a:solidFill>
              </a:defRPr>
            </a:lvl1pPr>
          </a:lstStyle>
          <a:p>
            <a:pPr lvl="0"/>
            <a:r>
              <a:rPr lang="en-US"/>
              <a:t>Click to edit Master text styles</a:t>
            </a:r>
          </a:p>
        </p:txBody>
      </p:sp>
    </p:spTree>
    <p:extLst>
      <p:ext uri="{BB962C8B-B14F-4D97-AF65-F5344CB8AC3E}">
        <p14:creationId xmlns:p14="http://schemas.microsoft.com/office/powerpoint/2010/main" val="4083758928"/>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5748131" y="828261"/>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1" name="Title 3">
            <a:extLst>
              <a:ext uri="{FF2B5EF4-FFF2-40B4-BE49-F238E27FC236}">
                <a16:creationId xmlns:a16="http://schemas.microsoft.com/office/drawing/2014/main" id="{10FA2E3B-3F05-8A49-A65A-A311A3A16CBE}"/>
              </a:ext>
            </a:extLst>
          </p:cNvPr>
          <p:cNvSpPr>
            <a:spLocks noGrp="1"/>
          </p:cNvSpPr>
          <p:nvPr>
            <p:ph type="title"/>
          </p:nvPr>
        </p:nvSpPr>
        <p:spPr>
          <a:xfrm>
            <a:off x="384970" y="544640"/>
            <a:ext cx="4571999" cy="3132838"/>
          </a:xfrm>
          <a:noFill/>
        </p:spPr>
        <p:txBody>
          <a:bodyPr lIns="1097280" tIns="868680" rIns="1554480" bIns="0" anchor="t" anchorCtr="0"/>
          <a:lstStyle>
            <a:lvl1pPr>
              <a:lnSpc>
                <a:spcPts val="2750"/>
              </a:lnSpc>
              <a:defRPr sz="2500" b="1" i="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3CEFAE58-26CE-4B43-8A76-918342699E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136725008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5748131" y="828261"/>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1" name="Title 3">
            <a:extLst>
              <a:ext uri="{FF2B5EF4-FFF2-40B4-BE49-F238E27FC236}">
                <a16:creationId xmlns:a16="http://schemas.microsoft.com/office/drawing/2014/main" id="{2EEB5602-FC4F-1440-BEFB-CA6F2E13BBCB}"/>
              </a:ext>
            </a:extLst>
          </p:cNvPr>
          <p:cNvSpPr>
            <a:spLocks noGrp="1"/>
          </p:cNvSpPr>
          <p:nvPr>
            <p:ph type="title"/>
          </p:nvPr>
        </p:nvSpPr>
        <p:spPr>
          <a:xfrm>
            <a:off x="384970" y="544640"/>
            <a:ext cx="4571999" cy="3132838"/>
          </a:xfrm>
          <a:noFill/>
        </p:spPr>
        <p:txBody>
          <a:bodyPr lIns="1097280" tIns="868680" rIns="1554480" bIns="0" anchor="t" anchorCtr="0"/>
          <a:lstStyle>
            <a:lvl1pPr>
              <a:lnSpc>
                <a:spcPts val="2750"/>
              </a:lnSpc>
              <a:defRPr sz="2500" b="1" i="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4208F227-9225-0D4E-9F43-210CB533A2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6417647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5748131" y="828261"/>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5810250" y="2071688"/>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10" name="Title 9">
            <a:extLst>
              <a:ext uri="{FF2B5EF4-FFF2-40B4-BE49-F238E27FC236}">
                <a16:creationId xmlns:a16="http://schemas.microsoft.com/office/drawing/2014/main" id="{1D989026-D407-2E48-BC47-EA2C3ADECD32}"/>
              </a:ext>
            </a:extLst>
          </p:cNvPr>
          <p:cNvSpPr>
            <a:spLocks noGrp="1"/>
          </p:cNvSpPr>
          <p:nvPr>
            <p:ph type="title" hasCustomPrompt="1"/>
          </p:nvPr>
        </p:nvSpPr>
        <p:spPr>
          <a:xfrm>
            <a:off x="384970" y="343958"/>
            <a:ext cx="9390062" cy="845345"/>
          </a:xfrm>
        </p:spPr>
        <p:txBody>
          <a:bodyPr/>
          <a:lstStyle>
            <a:lvl1pPr>
              <a:lnSpc>
                <a:spcPct val="100000"/>
              </a:lnSpc>
              <a:defRPr/>
            </a:lvl1pPr>
          </a:lstStyle>
          <a:p>
            <a:r>
              <a:rPr lang="en-US"/>
              <a:t>Agenda page headline here</a:t>
            </a:r>
          </a:p>
        </p:txBody>
      </p:sp>
      <p:sp>
        <p:nvSpPr>
          <p:cNvPr id="11" name="Text Placeholder 7">
            <a:extLst>
              <a:ext uri="{FF2B5EF4-FFF2-40B4-BE49-F238E27FC236}">
                <a16:creationId xmlns:a16="http://schemas.microsoft.com/office/drawing/2014/main" id="{8E7CF021-F4B6-BF4D-AD8E-E02B8EDE1298}"/>
              </a:ext>
            </a:extLst>
          </p:cNvPr>
          <p:cNvSpPr>
            <a:spLocks noGrp="1"/>
          </p:cNvSpPr>
          <p:nvPr>
            <p:ph type="body" sz="quarter" idx="13"/>
          </p:nvPr>
        </p:nvSpPr>
        <p:spPr>
          <a:xfrm>
            <a:off x="384969" y="1406261"/>
            <a:ext cx="9390063" cy="3641989"/>
          </a:xfrm>
        </p:spPr>
        <p:txBody>
          <a:bodyPr/>
          <a:lstStyle>
            <a:lvl1pPr>
              <a:spcAft>
                <a:spcPts val="667"/>
              </a:spcAft>
              <a:defRPr sz="1833" b="1">
                <a:solidFill>
                  <a:schemeClr val="accent3"/>
                </a:solidFill>
              </a:defRPr>
            </a:lvl1pPr>
            <a:lvl2pPr marL="190492" indent="-190492">
              <a:spcAft>
                <a:spcPts val="667"/>
              </a:spcAft>
              <a:buFont typeface="Arial" panose="020B0604020202020204" pitchFamily="34" charset="0"/>
              <a:buChar char="•"/>
              <a:defRPr sz="1333" b="0">
                <a:solidFill>
                  <a:schemeClr val="tx1"/>
                </a:solidFill>
              </a:defRPr>
            </a:lvl2pPr>
            <a:lvl3pPr marL="380985" indent="-190492">
              <a:spcAft>
                <a:spcPts val="667"/>
              </a:spcAft>
              <a:buFont typeface="System Font Regular"/>
              <a:buChar char="–"/>
              <a:defRPr/>
            </a:lvl3pPr>
            <a:lvl4pPr marL="190492" indent="-190492">
              <a:spcAft>
                <a:spcPts val="667"/>
              </a:spcAft>
              <a:buFont typeface="Arial" panose="020B0604020202020204" pitchFamily="34" charset="0"/>
              <a:buChar char="•"/>
              <a:defRPr/>
            </a:lvl4pPr>
            <a:lvl5pPr marL="380985" indent="-190492">
              <a:spcAft>
                <a:spcPts val="667"/>
              </a:spcAft>
              <a:buFont typeface="System Font Regular"/>
              <a:buChar char="–"/>
              <a:defRPr sz="1333"/>
            </a:lvl5pPr>
            <a:lvl6pPr>
              <a:spcAft>
                <a:spcPts val="667"/>
              </a:spcAft>
              <a:defRPr/>
            </a:lvl6pPr>
            <a:lvl7pPr>
              <a:spcAft>
                <a:spcPts val="667"/>
              </a:spcAft>
              <a:defRPr/>
            </a:lvl7pPr>
            <a:lvl8pPr>
              <a:spcAft>
                <a:spcPts val="667"/>
              </a:spcAft>
              <a:defRPr/>
            </a:lvl8pPr>
            <a:lvl9pPr>
              <a:spcAft>
                <a:spcPts val="667"/>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912C2A95-FCAC-8F4A-9175-330EA002C0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2343996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_table">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F8F399A2-C462-D449-9EEC-9F1501F7D641}"/>
              </a:ext>
            </a:extLst>
          </p:cNvPr>
          <p:cNvSpPr>
            <a:spLocks noGrp="1"/>
          </p:cNvSpPr>
          <p:nvPr>
            <p:ph type="ftr" sz="quarter" idx="21"/>
          </p:nvPr>
        </p:nvSpPr>
        <p:spPr/>
        <p:txBody>
          <a:bodyPr/>
          <a:lstStyle/>
          <a:p>
            <a:r>
              <a:rPr lang="en-US"/>
              <a:t>Confidential</a:t>
            </a:r>
          </a:p>
        </p:txBody>
      </p:sp>
      <p:sp>
        <p:nvSpPr>
          <p:cNvPr id="12" name="Title 11">
            <a:extLst>
              <a:ext uri="{FF2B5EF4-FFF2-40B4-BE49-F238E27FC236}">
                <a16:creationId xmlns:a16="http://schemas.microsoft.com/office/drawing/2014/main" id="{F845C16D-74E6-9A43-A800-0A2FFFA7356F}"/>
              </a:ext>
            </a:extLst>
          </p:cNvPr>
          <p:cNvSpPr>
            <a:spLocks noGrp="1"/>
          </p:cNvSpPr>
          <p:nvPr>
            <p:ph type="title" hasCustomPrompt="1"/>
          </p:nvPr>
        </p:nvSpPr>
        <p:spPr>
          <a:xfrm>
            <a:off x="384970" y="343958"/>
            <a:ext cx="9390062" cy="845345"/>
          </a:xfrm>
        </p:spPr>
        <p:txBody>
          <a:bodyPr/>
          <a:lstStyle/>
          <a:p>
            <a:r>
              <a:rPr lang="en-US"/>
              <a:t>Agenda page headline here </a:t>
            </a:r>
          </a:p>
        </p:txBody>
      </p:sp>
      <p:sp>
        <p:nvSpPr>
          <p:cNvPr id="7" name="Table Placeholder 6">
            <a:extLst>
              <a:ext uri="{FF2B5EF4-FFF2-40B4-BE49-F238E27FC236}">
                <a16:creationId xmlns:a16="http://schemas.microsoft.com/office/drawing/2014/main" id="{679D7E77-FBAA-CF44-8346-2CCF326C2AA9}"/>
              </a:ext>
            </a:extLst>
          </p:cNvPr>
          <p:cNvSpPr>
            <a:spLocks noGrp="1"/>
          </p:cNvSpPr>
          <p:nvPr>
            <p:ph type="tbl" sz="quarter" idx="22"/>
          </p:nvPr>
        </p:nvSpPr>
        <p:spPr>
          <a:xfrm>
            <a:off x="384969" y="1406261"/>
            <a:ext cx="9390062" cy="3641989"/>
          </a:xfrm>
          <a:solidFill>
            <a:schemeClr val="bg1">
              <a:lumMod val="85000"/>
            </a:schemeClr>
          </a:solidFill>
        </p:spPr>
        <p:txBody>
          <a:bodyPr tIns="1645920"/>
          <a:lstStyle>
            <a:lvl1pPr algn="ctr">
              <a:defRPr/>
            </a:lvl1pPr>
          </a:lstStyle>
          <a:p>
            <a:r>
              <a:rPr lang="en-US"/>
              <a:t>Click icon to add table</a:t>
            </a:r>
          </a:p>
        </p:txBody>
      </p:sp>
      <p:pic>
        <p:nvPicPr>
          <p:cNvPr id="8" name="Picture 7">
            <a:extLst>
              <a:ext uri="{FF2B5EF4-FFF2-40B4-BE49-F238E27FC236}">
                <a16:creationId xmlns:a16="http://schemas.microsoft.com/office/drawing/2014/main" id="{732CCBE1-C059-7A41-A6C7-9F6576CD8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1990122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2/3col_imageR">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384970" y="343958"/>
            <a:ext cx="6184635" cy="845344"/>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390260" y="1406261"/>
            <a:ext cx="6179344"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6805084" y="343958"/>
            <a:ext cx="2969948" cy="4704292"/>
          </a:xfrm>
          <a:solidFill>
            <a:schemeClr val="bg1">
              <a:lumMod val="85000"/>
            </a:schemeClr>
          </a:solidFill>
        </p:spPr>
        <p:txBody>
          <a:bodyPr tIns="2286000"/>
          <a:lstStyle>
            <a:lvl1pPr algn="ctr">
              <a:defRPr/>
            </a:lvl1pPr>
          </a:lstStyle>
          <a:p>
            <a:r>
              <a:rPr lang="en-US"/>
              <a:t>Click icon to add picture</a:t>
            </a:r>
          </a:p>
        </p:txBody>
      </p:sp>
      <p:pic>
        <p:nvPicPr>
          <p:cNvPr id="10" name="Picture 9">
            <a:extLst>
              <a:ext uri="{FF2B5EF4-FFF2-40B4-BE49-F238E27FC236}">
                <a16:creationId xmlns:a16="http://schemas.microsoft.com/office/drawing/2014/main" id="{0C04D099-202C-9E4E-BEB3-50A92487D4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2724760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3" name="Footer Placeholder 2">
            <a:extLst>
              <a:ext uri="{FF2B5EF4-FFF2-40B4-BE49-F238E27FC236}">
                <a16:creationId xmlns:a16="http://schemas.microsoft.com/office/drawing/2014/main" id="{C4DC3D60-959E-D249-994F-84185C526F40}"/>
              </a:ext>
            </a:extLst>
          </p:cNvPr>
          <p:cNvSpPr>
            <a:spLocks noGrp="1"/>
          </p:cNvSpPr>
          <p:nvPr>
            <p:ph type="ftr" sz="quarter" idx="16"/>
          </p:nvPr>
        </p:nvSpPr>
        <p:spPr/>
        <p:txBody>
          <a:bodyPr/>
          <a:lstStyle/>
          <a:p>
            <a:r>
              <a:rPr lang="en-US"/>
              <a:t>Confidential</a:t>
            </a:r>
          </a:p>
        </p:txBody>
      </p:sp>
      <p:sp>
        <p:nvSpPr>
          <p:cNvPr id="8" name="Content Placeholder 9">
            <a:extLst>
              <a:ext uri="{FF2B5EF4-FFF2-40B4-BE49-F238E27FC236}">
                <a16:creationId xmlns:a16="http://schemas.microsoft.com/office/drawing/2014/main" id="{529E557C-5767-4847-B8BF-1A81B3688EE4}"/>
              </a:ext>
            </a:extLst>
          </p:cNvPr>
          <p:cNvSpPr>
            <a:spLocks noGrp="1"/>
          </p:cNvSpPr>
          <p:nvPr>
            <p:ph sz="quarter" idx="18"/>
          </p:nvPr>
        </p:nvSpPr>
        <p:spPr>
          <a:xfrm>
            <a:off x="384970" y="1406261"/>
            <a:ext cx="9390061"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007DBF42-FE64-264C-80DF-7CC1D3991382}"/>
              </a:ext>
            </a:extLst>
          </p:cNvPr>
          <p:cNvSpPr>
            <a:spLocks noGrp="1"/>
          </p:cNvSpPr>
          <p:nvPr>
            <p:ph type="title"/>
          </p:nvPr>
        </p:nvSpPr>
        <p:spPr>
          <a:xfrm>
            <a:off x="384970" y="343958"/>
            <a:ext cx="9390062" cy="845345"/>
          </a:xfrm>
        </p:spPr>
        <p:txBody>
          <a:bodyPr/>
          <a:lstStyle/>
          <a:p>
            <a:r>
              <a:rPr lang="en-US"/>
              <a:t>Click to edit Master title style</a:t>
            </a:r>
          </a:p>
        </p:txBody>
      </p:sp>
      <p:pic>
        <p:nvPicPr>
          <p:cNvPr id="9" name="Picture 8">
            <a:extLst>
              <a:ext uri="{FF2B5EF4-FFF2-40B4-BE49-F238E27FC236}">
                <a16:creationId xmlns:a16="http://schemas.microsoft.com/office/drawing/2014/main" id="{A4B34DDC-A39E-0940-B8C0-39F551A79D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1146079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10" name="Content Placeholder 9">
            <a:extLst>
              <a:ext uri="{FF2B5EF4-FFF2-40B4-BE49-F238E27FC236}">
                <a16:creationId xmlns:a16="http://schemas.microsoft.com/office/drawing/2014/main" id="{70C47D75-C1DF-8D4D-A586-D1D7EA170598}"/>
              </a:ext>
            </a:extLst>
          </p:cNvPr>
          <p:cNvSpPr>
            <a:spLocks noGrp="1"/>
          </p:cNvSpPr>
          <p:nvPr>
            <p:ph sz="quarter" idx="18"/>
          </p:nvPr>
        </p:nvSpPr>
        <p:spPr>
          <a:xfrm>
            <a:off x="392907" y="1406261"/>
            <a:ext cx="4564063"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BFD67E82-5546-DA4D-AD5D-1F463B538D46}"/>
              </a:ext>
            </a:extLst>
          </p:cNvPr>
          <p:cNvSpPr>
            <a:spLocks noGrp="1"/>
          </p:cNvSpPr>
          <p:nvPr>
            <p:ph sz="quarter" idx="19"/>
          </p:nvPr>
        </p:nvSpPr>
        <p:spPr>
          <a:xfrm>
            <a:off x="5206811" y="1406261"/>
            <a:ext cx="4564063"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384970" y="343958"/>
            <a:ext cx="9390062" cy="845345"/>
          </a:xfrm>
        </p:spPr>
        <p:txBody>
          <a:bodyPr/>
          <a:lstStyle/>
          <a:p>
            <a:r>
              <a:rPr lang="en-US"/>
              <a:t>Click to edit Master title style</a:t>
            </a:r>
          </a:p>
        </p:txBody>
      </p:sp>
      <p:pic>
        <p:nvPicPr>
          <p:cNvPr id="9" name="Picture 8">
            <a:extLst>
              <a:ext uri="{FF2B5EF4-FFF2-40B4-BE49-F238E27FC236}">
                <a16:creationId xmlns:a16="http://schemas.microsoft.com/office/drawing/2014/main" id="{D2846AE7-50CE-AF40-AA30-F8488C3230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365537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057BFD19-B1E2-6C47-BE5F-AD22398F148D}"/>
              </a:ext>
            </a:extLst>
          </p:cNvPr>
          <p:cNvSpPr>
            <a:spLocks noGrp="1"/>
          </p:cNvSpPr>
          <p:nvPr>
            <p:ph type="ftr" sz="quarter" idx="18"/>
          </p:nvPr>
        </p:nvSpPr>
        <p:spPr/>
        <p:txBody>
          <a:bodyPr/>
          <a:lstStyle/>
          <a:p>
            <a:r>
              <a:rPr lang="en-US"/>
              <a:t>Confidential</a:t>
            </a:r>
          </a:p>
        </p:txBody>
      </p:sp>
      <p:sp>
        <p:nvSpPr>
          <p:cNvPr id="10" name="Content Placeholder 9">
            <a:extLst>
              <a:ext uri="{FF2B5EF4-FFF2-40B4-BE49-F238E27FC236}">
                <a16:creationId xmlns:a16="http://schemas.microsoft.com/office/drawing/2014/main" id="{B65029DA-9E31-CA47-8E3A-62DA9B0C7A7B}"/>
              </a:ext>
            </a:extLst>
          </p:cNvPr>
          <p:cNvSpPr>
            <a:spLocks noGrp="1"/>
          </p:cNvSpPr>
          <p:nvPr>
            <p:ph sz="quarter" idx="19"/>
          </p:nvPr>
        </p:nvSpPr>
        <p:spPr>
          <a:xfrm>
            <a:off x="392907" y="1406261"/>
            <a:ext cx="2972593"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9">
            <a:extLst>
              <a:ext uri="{FF2B5EF4-FFF2-40B4-BE49-F238E27FC236}">
                <a16:creationId xmlns:a16="http://schemas.microsoft.com/office/drawing/2014/main" id="{2F23112B-A491-CE49-A4AA-F0D05F0A1A03}"/>
              </a:ext>
            </a:extLst>
          </p:cNvPr>
          <p:cNvSpPr>
            <a:spLocks noGrp="1"/>
          </p:cNvSpPr>
          <p:nvPr>
            <p:ph sz="quarter" idx="20"/>
          </p:nvPr>
        </p:nvSpPr>
        <p:spPr>
          <a:xfrm>
            <a:off x="3598144" y="1406261"/>
            <a:ext cx="2972593"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9">
            <a:extLst>
              <a:ext uri="{FF2B5EF4-FFF2-40B4-BE49-F238E27FC236}">
                <a16:creationId xmlns:a16="http://schemas.microsoft.com/office/drawing/2014/main" id="{8EB0A0F7-9C92-9B49-A9A2-710AC68254EA}"/>
              </a:ext>
            </a:extLst>
          </p:cNvPr>
          <p:cNvSpPr>
            <a:spLocks noGrp="1"/>
          </p:cNvSpPr>
          <p:nvPr>
            <p:ph sz="quarter" idx="21"/>
          </p:nvPr>
        </p:nvSpPr>
        <p:spPr>
          <a:xfrm>
            <a:off x="6815478" y="1406261"/>
            <a:ext cx="2972593"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0F961D6F-79A5-AF46-8F4F-893761CE5BCA}"/>
              </a:ext>
            </a:extLst>
          </p:cNvPr>
          <p:cNvSpPr>
            <a:spLocks noGrp="1"/>
          </p:cNvSpPr>
          <p:nvPr>
            <p:ph type="title"/>
          </p:nvPr>
        </p:nvSpPr>
        <p:spPr/>
        <p:txBody>
          <a:bodyPr/>
          <a:lstStyle/>
          <a:p>
            <a:r>
              <a:rPr lang="en-US"/>
              <a:t>Click to edit Master title style</a:t>
            </a:r>
          </a:p>
        </p:txBody>
      </p:sp>
      <p:pic>
        <p:nvPicPr>
          <p:cNvPr id="12" name="Picture 11">
            <a:extLst>
              <a:ext uri="{FF2B5EF4-FFF2-40B4-BE49-F238E27FC236}">
                <a16:creationId xmlns:a16="http://schemas.microsoft.com/office/drawing/2014/main" id="{87A8760E-16C8-B741-82D5-7614407C11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2245769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382323" y="3575845"/>
            <a:ext cx="2972592" cy="1472406"/>
          </a:xfrm>
        </p:spPr>
        <p:txBody>
          <a:bodyPr/>
          <a:lstStyle>
            <a:lvl1pPr>
              <a:defRPr b="0" i="0"/>
            </a:lvl1pPr>
            <a:lvl2pPr>
              <a:defRPr sz="1500" b="1"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6805227" y="3575845"/>
            <a:ext cx="2972858" cy="1472406"/>
          </a:xfrm>
        </p:spPr>
        <p:txBody>
          <a:bodyPr/>
          <a:lstStyle>
            <a:lvl1pPr>
              <a:defRPr b="0" i="0"/>
            </a:lvl1pPr>
            <a:lvl2pPr>
              <a:defRPr sz="1500" b="1" i="0"/>
            </a:lvl2pPr>
            <a:lvl3pPr marL="0" indent="0">
              <a:buNone/>
              <a:defRPr/>
            </a:lvl3pPr>
          </a:lstStyle>
          <a:p>
            <a:pPr lvl="0"/>
            <a:r>
              <a:rPr lang="en-US"/>
              <a:t>Click to edit Master text styles</a:t>
            </a:r>
          </a:p>
          <a:p>
            <a:pPr lvl="1"/>
            <a:r>
              <a:rPr lang="en-US"/>
              <a:t>Second level</a:t>
            </a:r>
          </a:p>
        </p:txBody>
      </p:sp>
      <p:sp>
        <p:nvSpPr>
          <p:cNvPr id="15" name="Text Placeholder 4">
            <a:extLst>
              <a:ext uri="{FF2B5EF4-FFF2-40B4-BE49-F238E27FC236}">
                <a16:creationId xmlns:a16="http://schemas.microsoft.com/office/drawing/2014/main" id="{5A29C03E-EEC3-EA47-A2B3-9211C623CC10}"/>
              </a:ext>
            </a:extLst>
          </p:cNvPr>
          <p:cNvSpPr>
            <a:spLocks noGrp="1"/>
          </p:cNvSpPr>
          <p:nvPr>
            <p:ph type="body" sz="quarter" idx="23"/>
          </p:nvPr>
        </p:nvSpPr>
        <p:spPr>
          <a:xfrm>
            <a:off x="3596492" y="3575845"/>
            <a:ext cx="2972858" cy="1472406"/>
          </a:xfrm>
        </p:spPr>
        <p:txBody>
          <a:bodyPr/>
          <a:lstStyle>
            <a:lvl1pPr>
              <a:defRPr b="0" i="0"/>
            </a:lvl1pPr>
            <a:lvl2pPr>
              <a:defRPr sz="1500" b="1" i="0"/>
            </a:lvl2pPr>
            <a:lvl3pPr marL="0" indent="0">
              <a:buNone/>
              <a:defRPr/>
            </a:lvl3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p>
            <a:r>
              <a:rPr lang="en-US"/>
              <a:t>Click to edit Master title style</a:t>
            </a:r>
          </a:p>
        </p:txBody>
      </p:sp>
      <p:sp>
        <p:nvSpPr>
          <p:cNvPr id="9" name="Footer Placeholder 8">
            <a:extLst>
              <a:ext uri="{FF2B5EF4-FFF2-40B4-BE49-F238E27FC236}">
                <a16:creationId xmlns:a16="http://schemas.microsoft.com/office/drawing/2014/main" id="{4144E141-F42D-EB43-8EC1-99CDBC442248}"/>
              </a:ext>
            </a:extLst>
          </p:cNvPr>
          <p:cNvSpPr>
            <a:spLocks noGrp="1"/>
          </p:cNvSpPr>
          <p:nvPr>
            <p:ph type="ftr" sz="quarter" idx="25"/>
          </p:nvPr>
        </p:nvSpPr>
        <p:spPr/>
        <p:txBody>
          <a:bodyPr/>
          <a:lstStyle/>
          <a:p>
            <a:r>
              <a:rPr lang="en-US"/>
              <a:t>Confidential</a:t>
            </a:r>
          </a:p>
        </p:txBody>
      </p:sp>
      <p:sp>
        <p:nvSpPr>
          <p:cNvPr id="16" name="Slide Number Placeholder 15">
            <a:extLst>
              <a:ext uri="{FF2B5EF4-FFF2-40B4-BE49-F238E27FC236}">
                <a16:creationId xmlns:a16="http://schemas.microsoft.com/office/drawing/2014/main" id="{F84267C8-FC93-A24D-93DE-9B40EAEF7A99}"/>
              </a:ext>
            </a:extLst>
          </p:cNvPr>
          <p:cNvSpPr>
            <a:spLocks noGrp="1"/>
          </p:cNvSpPr>
          <p:nvPr>
            <p:ph type="sldNum" sz="quarter" idx="26"/>
          </p:nvPr>
        </p:nvSpPr>
        <p:spPr/>
        <p:txBody>
          <a:bodyPr/>
          <a:lstStyle/>
          <a:p>
            <a:fld id="{63DCA5C9-2E11-4C67-86EB-AE1DE127DC64}" type="slidenum">
              <a:rPr lang="en-US" smtClean="0"/>
              <a:pPr/>
              <a:t>‹#›</a:t>
            </a:fld>
            <a:endParaRPr lang="en-US"/>
          </a:p>
        </p:txBody>
      </p:sp>
      <p:sp>
        <p:nvSpPr>
          <p:cNvPr id="18" name="Content Placeholder 2">
            <a:extLst>
              <a:ext uri="{FF2B5EF4-FFF2-40B4-BE49-F238E27FC236}">
                <a16:creationId xmlns:a16="http://schemas.microsoft.com/office/drawing/2014/main" id="{E0E4D576-11CF-A148-8ABB-9F940BB99E01}"/>
              </a:ext>
            </a:extLst>
          </p:cNvPr>
          <p:cNvSpPr>
            <a:spLocks noGrp="1"/>
          </p:cNvSpPr>
          <p:nvPr>
            <p:ph sz="quarter" idx="27" hasCustomPrompt="1"/>
          </p:nvPr>
        </p:nvSpPr>
        <p:spPr>
          <a:xfrm>
            <a:off x="382324" y="1406261"/>
            <a:ext cx="2972593" cy="1964531"/>
          </a:xfrm>
          <a:solidFill>
            <a:schemeClr val="bg1">
              <a:lumMod val="85000"/>
            </a:schemeClr>
          </a:solidFill>
        </p:spPr>
        <p:txBody>
          <a:bodyPr/>
          <a:lstStyle/>
          <a:p>
            <a:pPr lvl="0"/>
            <a:r>
              <a:rPr lang="en-US"/>
              <a:t> </a:t>
            </a:r>
          </a:p>
        </p:txBody>
      </p:sp>
      <p:sp>
        <p:nvSpPr>
          <p:cNvPr id="19" name="Content Placeholder 2">
            <a:extLst>
              <a:ext uri="{FF2B5EF4-FFF2-40B4-BE49-F238E27FC236}">
                <a16:creationId xmlns:a16="http://schemas.microsoft.com/office/drawing/2014/main" id="{1ECEFF7E-1DAA-4A4A-9C04-211781BFE5DD}"/>
              </a:ext>
            </a:extLst>
          </p:cNvPr>
          <p:cNvSpPr>
            <a:spLocks noGrp="1"/>
          </p:cNvSpPr>
          <p:nvPr>
            <p:ph sz="quarter" idx="28" hasCustomPrompt="1"/>
          </p:nvPr>
        </p:nvSpPr>
        <p:spPr>
          <a:xfrm>
            <a:off x="3599657" y="1406261"/>
            <a:ext cx="2972593" cy="1964531"/>
          </a:xfrm>
          <a:solidFill>
            <a:schemeClr val="bg1">
              <a:lumMod val="85000"/>
            </a:schemeClr>
          </a:solidFill>
        </p:spPr>
        <p:txBody>
          <a:bodyPr/>
          <a:lstStyle/>
          <a:p>
            <a:pPr lvl="0"/>
            <a:r>
              <a:rPr lang="en-US"/>
              <a:t> </a:t>
            </a:r>
          </a:p>
        </p:txBody>
      </p:sp>
      <p:sp>
        <p:nvSpPr>
          <p:cNvPr id="20" name="Content Placeholder 2">
            <a:extLst>
              <a:ext uri="{FF2B5EF4-FFF2-40B4-BE49-F238E27FC236}">
                <a16:creationId xmlns:a16="http://schemas.microsoft.com/office/drawing/2014/main" id="{3455B716-4AE0-854B-AA1C-77190C35FB99}"/>
              </a:ext>
            </a:extLst>
          </p:cNvPr>
          <p:cNvSpPr>
            <a:spLocks noGrp="1"/>
          </p:cNvSpPr>
          <p:nvPr>
            <p:ph sz="quarter" idx="29" hasCustomPrompt="1"/>
          </p:nvPr>
        </p:nvSpPr>
        <p:spPr>
          <a:xfrm>
            <a:off x="6802879" y="1406261"/>
            <a:ext cx="2972593" cy="1964531"/>
          </a:xfrm>
          <a:solidFill>
            <a:schemeClr val="bg1">
              <a:lumMod val="85000"/>
            </a:schemeClr>
          </a:solidFill>
        </p:spPr>
        <p:txBody>
          <a:bodyPr/>
          <a:lstStyle/>
          <a:p>
            <a:pPr lvl="0"/>
            <a:r>
              <a:rPr lang="en-US"/>
              <a:t> </a:t>
            </a:r>
          </a:p>
        </p:txBody>
      </p:sp>
      <p:pic>
        <p:nvPicPr>
          <p:cNvPr id="13" name="Picture 12">
            <a:extLst>
              <a:ext uri="{FF2B5EF4-FFF2-40B4-BE49-F238E27FC236}">
                <a16:creationId xmlns:a16="http://schemas.microsoft.com/office/drawing/2014/main" id="{F3CF5CB4-873A-F84A-93E8-05A8612BFB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654444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3col image captions_red">
    <p:bg>
      <p:bgPr>
        <a:solidFill>
          <a:schemeClr val="accent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6802439" y="1406261"/>
            <a:ext cx="2972593" cy="1964124"/>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382325" y="1406261"/>
            <a:ext cx="2972592" cy="1964124"/>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382323" y="3575845"/>
            <a:ext cx="2972592" cy="1472406"/>
          </a:xfrm>
        </p:spPr>
        <p:txBody>
          <a:bodyPr/>
          <a:lstStyle>
            <a:lvl1pPr>
              <a:defRPr b="0" i="0">
                <a:solidFill>
                  <a:schemeClr val="bg1"/>
                </a:solidFill>
              </a:defRPr>
            </a:lvl1pPr>
            <a:lvl2pPr>
              <a:defRPr sz="15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3593704" y="1406261"/>
            <a:ext cx="2972593" cy="1964124"/>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9" name="Slide Number Placeholder 8">
            <a:extLst>
              <a:ext uri="{FF2B5EF4-FFF2-40B4-BE49-F238E27FC236}">
                <a16:creationId xmlns:a16="http://schemas.microsoft.com/office/drawing/2014/main" id="{76FD3D01-4FD7-6049-88A9-3A61B1C9365E}"/>
              </a:ext>
            </a:extLst>
          </p:cNvPr>
          <p:cNvSpPr>
            <a:spLocks noGrp="1"/>
          </p:cNvSpPr>
          <p:nvPr>
            <p:ph type="sldNum" sz="quarter" idx="12"/>
          </p:nvPr>
        </p:nvSpPr>
        <p:spPr>
          <a:xfrm>
            <a:off x="9456452" y="5289048"/>
            <a:ext cx="318579" cy="161027"/>
          </a:xfrm>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20" name="Footer Placeholder 1">
            <a:extLst>
              <a:ext uri="{FF2B5EF4-FFF2-40B4-BE49-F238E27FC236}">
                <a16:creationId xmlns:a16="http://schemas.microsoft.com/office/drawing/2014/main" id="{BE9F8CB1-004F-FB4E-917C-1F105BC254A5}"/>
              </a:ext>
            </a:extLst>
          </p:cNvPr>
          <p:cNvSpPr>
            <a:spLocks noGrp="1"/>
          </p:cNvSpPr>
          <p:nvPr>
            <p:ph type="ftr" sz="quarter" idx="13"/>
          </p:nvPr>
        </p:nvSpPr>
        <p:spPr>
          <a:xfrm>
            <a:off x="3365500" y="5286375"/>
            <a:ext cx="3204105" cy="1693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22" name="Text Placeholder 4">
            <a:extLst>
              <a:ext uri="{FF2B5EF4-FFF2-40B4-BE49-F238E27FC236}">
                <a16:creationId xmlns:a16="http://schemas.microsoft.com/office/drawing/2014/main" id="{19582925-D5DB-3248-9C91-7736C365A02F}"/>
              </a:ext>
            </a:extLst>
          </p:cNvPr>
          <p:cNvSpPr>
            <a:spLocks noGrp="1"/>
          </p:cNvSpPr>
          <p:nvPr>
            <p:ph type="body" sz="quarter" idx="25"/>
          </p:nvPr>
        </p:nvSpPr>
        <p:spPr>
          <a:xfrm>
            <a:off x="3596577" y="3575845"/>
            <a:ext cx="2972592" cy="1472406"/>
          </a:xfrm>
        </p:spPr>
        <p:txBody>
          <a:bodyPr/>
          <a:lstStyle>
            <a:lvl1pPr>
              <a:defRPr b="0" i="0">
                <a:solidFill>
                  <a:schemeClr val="bg1"/>
                </a:solidFill>
              </a:defRPr>
            </a:lvl1pPr>
            <a:lvl2pPr>
              <a:defRPr sz="15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5CC192BF-FC35-F14B-AB13-E6250BE74FF7}"/>
              </a:ext>
            </a:extLst>
          </p:cNvPr>
          <p:cNvSpPr>
            <a:spLocks noGrp="1"/>
          </p:cNvSpPr>
          <p:nvPr>
            <p:ph type="body" sz="quarter" idx="26"/>
          </p:nvPr>
        </p:nvSpPr>
        <p:spPr>
          <a:xfrm>
            <a:off x="6810832" y="3575845"/>
            <a:ext cx="2972592" cy="1472406"/>
          </a:xfrm>
        </p:spPr>
        <p:txBody>
          <a:bodyPr/>
          <a:lstStyle>
            <a:lvl1pPr>
              <a:defRPr b="0" i="0">
                <a:solidFill>
                  <a:schemeClr val="bg1"/>
                </a:solidFill>
              </a:defRPr>
            </a:lvl1pPr>
            <a:lvl2pPr>
              <a:defRPr sz="15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pic>
        <p:nvPicPr>
          <p:cNvPr id="15" name="Picture 14">
            <a:extLst>
              <a:ext uri="{FF2B5EF4-FFF2-40B4-BE49-F238E27FC236}">
                <a16:creationId xmlns:a16="http://schemas.microsoft.com/office/drawing/2014/main" id="{CE8B0045-FF3A-0146-BC1D-919C4205E6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7"/>
          </a:xfrm>
          <a:prstGeom prst="rect">
            <a:avLst/>
          </a:prstGeom>
        </p:spPr>
      </p:pic>
    </p:spTree>
    <p:extLst>
      <p:ext uri="{BB962C8B-B14F-4D97-AF65-F5344CB8AC3E}">
        <p14:creationId xmlns:p14="http://schemas.microsoft.com/office/powerpoint/2010/main" val="260097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 Red">
    <p:spTree>
      <p:nvGrpSpPr>
        <p:cNvPr id="1" name=""/>
        <p:cNvGrpSpPr/>
        <p:nvPr/>
      </p:nvGrpSpPr>
      <p:grpSpPr>
        <a:xfrm>
          <a:off x="0" y="0"/>
          <a:ext cx="0" cy="0"/>
          <a:chOff x="0" y="0"/>
          <a:chExt cx="0" cy="0"/>
        </a:xfrm>
      </p:grpSpPr>
      <p:sp>
        <p:nvSpPr>
          <p:cNvPr id="2" name="Title 1"/>
          <p:cNvSpPr>
            <a:spLocks noGrp="1"/>
          </p:cNvSpPr>
          <p:nvPr>
            <p:ph type="title"/>
          </p:nvPr>
        </p:nvSpPr>
        <p:spPr>
          <a:xfrm>
            <a:off x="406400" y="1463040"/>
            <a:ext cx="9347200" cy="914400"/>
          </a:xfrm>
        </p:spPr>
        <p:txBody>
          <a:bodyPr anchor="ctr">
            <a:normAutofit/>
          </a:bodyPr>
          <a:lstStyle>
            <a:lvl1pPr algn="l">
              <a:defRPr sz="3889" b="0" cap="none">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06400" y="2377440"/>
            <a:ext cx="9347200" cy="1250156"/>
          </a:xfrm>
        </p:spPr>
        <p:txBody>
          <a:bodyPr anchor="t"/>
          <a:lstStyle>
            <a:lvl1pPr marL="0" indent="0">
              <a:buNone/>
              <a:defRPr sz="2222">
                <a:solidFill>
                  <a:schemeClr val="bg1">
                    <a:lumMod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202206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3col image captions_clay">
    <p:bg>
      <p:bgPr>
        <a:solidFill>
          <a:schemeClr val="accent2"/>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6802439" y="1406261"/>
            <a:ext cx="2972593" cy="1964124"/>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382325" y="1406261"/>
            <a:ext cx="2972592" cy="1964124"/>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382323" y="3575845"/>
            <a:ext cx="2972592" cy="1472406"/>
          </a:xfrm>
        </p:spPr>
        <p:txBody>
          <a:bodyPr/>
          <a:lstStyle>
            <a:lvl1pPr>
              <a:defRPr b="0" i="0">
                <a:solidFill>
                  <a:schemeClr val="bg1"/>
                </a:solidFill>
              </a:defRPr>
            </a:lvl1pPr>
            <a:lvl2pPr>
              <a:defRPr sz="15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3593704" y="1406261"/>
            <a:ext cx="2972593" cy="1964124"/>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9" name="Slide Number Placeholder 8">
            <a:extLst>
              <a:ext uri="{FF2B5EF4-FFF2-40B4-BE49-F238E27FC236}">
                <a16:creationId xmlns:a16="http://schemas.microsoft.com/office/drawing/2014/main" id="{76FD3D01-4FD7-6049-88A9-3A61B1C9365E}"/>
              </a:ext>
            </a:extLst>
          </p:cNvPr>
          <p:cNvSpPr>
            <a:spLocks noGrp="1"/>
          </p:cNvSpPr>
          <p:nvPr>
            <p:ph type="sldNum" sz="quarter" idx="12"/>
          </p:nvPr>
        </p:nvSpPr>
        <p:spPr>
          <a:xfrm>
            <a:off x="9456452" y="5289048"/>
            <a:ext cx="318579" cy="161027"/>
          </a:xfrm>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20" name="Footer Placeholder 1">
            <a:extLst>
              <a:ext uri="{FF2B5EF4-FFF2-40B4-BE49-F238E27FC236}">
                <a16:creationId xmlns:a16="http://schemas.microsoft.com/office/drawing/2014/main" id="{BE9F8CB1-004F-FB4E-917C-1F105BC254A5}"/>
              </a:ext>
            </a:extLst>
          </p:cNvPr>
          <p:cNvSpPr>
            <a:spLocks noGrp="1"/>
          </p:cNvSpPr>
          <p:nvPr>
            <p:ph type="ftr" sz="quarter" idx="13"/>
          </p:nvPr>
        </p:nvSpPr>
        <p:spPr>
          <a:xfrm>
            <a:off x="3365500" y="5286375"/>
            <a:ext cx="3204105" cy="1693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22" name="Text Placeholder 4">
            <a:extLst>
              <a:ext uri="{FF2B5EF4-FFF2-40B4-BE49-F238E27FC236}">
                <a16:creationId xmlns:a16="http://schemas.microsoft.com/office/drawing/2014/main" id="{19582925-D5DB-3248-9C91-7736C365A02F}"/>
              </a:ext>
            </a:extLst>
          </p:cNvPr>
          <p:cNvSpPr>
            <a:spLocks noGrp="1"/>
          </p:cNvSpPr>
          <p:nvPr>
            <p:ph type="body" sz="quarter" idx="25"/>
          </p:nvPr>
        </p:nvSpPr>
        <p:spPr>
          <a:xfrm>
            <a:off x="3596577" y="3575845"/>
            <a:ext cx="2972592" cy="1472406"/>
          </a:xfrm>
        </p:spPr>
        <p:txBody>
          <a:bodyPr/>
          <a:lstStyle>
            <a:lvl1pPr>
              <a:defRPr b="0" i="0">
                <a:solidFill>
                  <a:schemeClr val="bg1"/>
                </a:solidFill>
              </a:defRPr>
            </a:lvl1pPr>
            <a:lvl2pPr>
              <a:defRPr sz="15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5CC192BF-FC35-F14B-AB13-E6250BE74FF7}"/>
              </a:ext>
            </a:extLst>
          </p:cNvPr>
          <p:cNvSpPr>
            <a:spLocks noGrp="1"/>
          </p:cNvSpPr>
          <p:nvPr>
            <p:ph type="body" sz="quarter" idx="26"/>
          </p:nvPr>
        </p:nvSpPr>
        <p:spPr>
          <a:xfrm>
            <a:off x="6810832" y="3575845"/>
            <a:ext cx="2972592" cy="1472406"/>
          </a:xfrm>
        </p:spPr>
        <p:txBody>
          <a:bodyPr/>
          <a:lstStyle>
            <a:lvl1pPr>
              <a:defRPr b="0" i="0">
                <a:solidFill>
                  <a:schemeClr val="bg1"/>
                </a:solidFill>
              </a:defRPr>
            </a:lvl1pPr>
            <a:lvl2pPr>
              <a:defRPr sz="15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pic>
        <p:nvPicPr>
          <p:cNvPr id="15" name="Picture 14">
            <a:extLst>
              <a:ext uri="{FF2B5EF4-FFF2-40B4-BE49-F238E27FC236}">
                <a16:creationId xmlns:a16="http://schemas.microsoft.com/office/drawing/2014/main" id="{2EA4C76B-3976-0646-A3E8-1E11CAAAC6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7"/>
          </a:xfrm>
          <a:prstGeom prst="rect">
            <a:avLst/>
          </a:prstGeom>
        </p:spPr>
      </p:pic>
    </p:spTree>
    <p:extLst>
      <p:ext uri="{BB962C8B-B14F-4D97-AF65-F5344CB8AC3E}">
        <p14:creationId xmlns:p14="http://schemas.microsoft.com/office/powerpoint/2010/main" val="1786670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4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057BFD19-B1E2-6C47-BE5F-AD22398F148D}"/>
              </a:ext>
            </a:extLst>
          </p:cNvPr>
          <p:cNvSpPr>
            <a:spLocks noGrp="1"/>
          </p:cNvSpPr>
          <p:nvPr>
            <p:ph type="ftr" sz="quarter" idx="18"/>
          </p:nvPr>
        </p:nvSpPr>
        <p:spPr/>
        <p:txBody>
          <a:bodyPr/>
          <a:lstStyle/>
          <a:p>
            <a:r>
              <a:rPr lang="en-US"/>
              <a:t>Confidential</a:t>
            </a:r>
          </a:p>
        </p:txBody>
      </p:sp>
      <p:sp>
        <p:nvSpPr>
          <p:cNvPr id="6" name="Text Placeholder 5">
            <a:extLst>
              <a:ext uri="{FF2B5EF4-FFF2-40B4-BE49-F238E27FC236}">
                <a16:creationId xmlns:a16="http://schemas.microsoft.com/office/drawing/2014/main" id="{A11FE84D-74BB-474A-AFD2-6D1BBBF7C6F1}"/>
              </a:ext>
            </a:extLst>
          </p:cNvPr>
          <p:cNvSpPr>
            <a:spLocks noGrp="1"/>
          </p:cNvSpPr>
          <p:nvPr>
            <p:ph type="body" sz="quarter" idx="19"/>
          </p:nvPr>
        </p:nvSpPr>
        <p:spPr>
          <a:xfrm>
            <a:off x="384969" y="1406261"/>
            <a:ext cx="2151063" cy="3641989"/>
          </a:xfrm>
        </p:spPr>
        <p:txBody>
          <a:bodyPr/>
          <a:lstStyle>
            <a:lvl2pPr>
              <a:defRPr sz="15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F3E394FD-5E38-1F4C-89C3-90B249C84D6D}"/>
              </a:ext>
            </a:extLst>
          </p:cNvPr>
          <p:cNvSpPr>
            <a:spLocks noGrp="1"/>
          </p:cNvSpPr>
          <p:nvPr>
            <p:ph type="body" sz="quarter" idx="20"/>
          </p:nvPr>
        </p:nvSpPr>
        <p:spPr>
          <a:xfrm>
            <a:off x="2808379" y="1406261"/>
            <a:ext cx="2151063" cy="3641989"/>
          </a:xfrm>
        </p:spPr>
        <p:txBody>
          <a:bodyPr/>
          <a:lstStyle>
            <a:lvl2pPr>
              <a:defRPr sz="15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B34DA82A-D524-EF48-B3AA-188A961ADA08}"/>
              </a:ext>
            </a:extLst>
          </p:cNvPr>
          <p:cNvSpPr>
            <a:spLocks noGrp="1"/>
          </p:cNvSpPr>
          <p:nvPr>
            <p:ph type="body" sz="quarter" idx="21"/>
          </p:nvPr>
        </p:nvSpPr>
        <p:spPr>
          <a:xfrm>
            <a:off x="5206804" y="1406261"/>
            <a:ext cx="2151063" cy="3641989"/>
          </a:xfrm>
        </p:spPr>
        <p:txBody>
          <a:bodyPr/>
          <a:lstStyle>
            <a:lvl2pPr>
              <a:defRPr sz="15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
            <a:extLst>
              <a:ext uri="{FF2B5EF4-FFF2-40B4-BE49-F238E27FC236}">
                <a16:creationId xmlns:a16="http://schemas.microsoft.com/office/drawing/2014/main" id="{49A56579-7A7B-7D4D-B5A2-E8A1324C2233}"/>
              </a:ext>
            </a:extLst>
          </p:cNvPr>
          <p:cNvSpPr>
            <a:spLocks noGrp="1"/>
          </p:cNvSpPr>
          <p:nvPr>
            <p:ph type="body" sz="quarter" idx="22"/>
          </p:nvPr>
        </p:nvSpPr>
        <p:spPr>
          <a:xfrm>
            <a:off x="7624163" y="1406261"/>
            <a:ext cx="2151063" cy="3641989"/>
          </a:xfrm>
        </p:spPr>
        <p:txBody>
          <a:bodyPr/>
          <a:lstStyle>
            <a:lvl2pPr>
              <a:defRPr sz="15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93DD30CC-7F78-2C4D-9B22-326EF4CB1597}"/>
              </a:ext>
            </a:extLst>
          </p:cNvPr>
          <p:cNvSpPr>
            <a:spLocks noGrp="1"/>
          </p:cNvSpPr>
          <p:nvPr>
            <p:ph type="title"/>
          </p:nvPr>
        </p:nvSpPr>
        <p:spPr/>
        <p:txBody>
          <a:bodyPr/>
          <a:lstStyle/>
          <a:p>
            <a:r>
              <a:rPr lang="en-US"/>
              <a:t>Click to edit Master title style</a:t>
            </a:r>
          </a:p>
        </p:txBody>
      </p:sp>
      <p:pic>
        <p:nvPicPr>
          <p:cNvPr id="12" name="Picture 11">
            <a:extLst>
              <a:ext uri="{FF2B5EF4-FFF2-40B4-BE49-F238E27FC236}">
                <a16:creationId xmlns:a16="http://schemas.microsoft.com/office/drawing/2014/main" id="{7EB823D7-B8D4-5849-AD34-EBF1117104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4068953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2col_image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5203032" y="343958"/>
            <a:ext cx="4572000" cy="849285"/>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5203032" y="1406261"/>
            <a:ext cx="4571999"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1" y="0"/>
            <a:ext cx="4956969" cy="5048249"/>
          </a:xfrm>
          <a:solidFill>
            <a:schemeClr val="bg1">
              <a:lumMod val="85000"/>
            </a:schemeClr>
          </a:solidFill>
        </p:spPr>
        <p:txBody>
          <a:bodyPr tIns="2286000"/>
          <a:lstStyle>
            <a:lvl1pPr algn="ctr">
              <a:defRPr/>
            </a:lvl1pPr>
          </a:lstStyle>
          <a:p>
            <a:r>
              <a:rPr lang="en-US"/>
              <a:t>Click icon to add picture</a:t>
            </a:r>
          </a:p>
        </p:txBody>
      </p:sp>
      <p:pic>
        <p:nvPicPr>
          <p:cNvPr id="10" name="Picture 9">
            <a:extLst>
              <a:ext uri="{FF2B5EF4-FFF2-40B4-BE49-F238E27FC236}">
                <a16:creationId xmlns:a16="http://schemas.microsoft.com/office/drawing/2014/main" id="{A0923F21-C1B3-734F-A4D1-41118A87F9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949501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1col_4image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384970" y="343958"/>
            <a:ext cx="4571999" cy="851958"/>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384969" y="1406261"/>
            <a:ext cx="4572000"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5203031" y="2177142"/>
            <a:ext cx="2168638" cy="2871108"/>
          </a:xfrm>
          <a:solidFill>
            <a:schemeClr val="bg1">
              <a:lumMod val="85000"/>
            </a:schemeClr>
          </a:solidFill>
        </p:spPr>
        <p:txBody>
          <a:bodyPr tIns="2011680"/>
          <a:lstStyle>
            <a:lvl1pPr algn="ctr">
              <a:defRPr/>
            </a:lvl1pPr>
          </a:lstStyle>
          <a:p>
            <a:r>
              <a:rPr lang="en-US"/>
              <a:t>Click icon to add picture</a:t>
            </a:r>
          </a:p>
        </p:txBody>
      </p:sp>
      <p:sp>
        <p:nvSpPr>
          <p:cNvPr id="10" name="Picture Placeholder 8">
            <a:extLst>
              <a:ext uri="{FF2B5EF4-FFF2-40B4-BE49-F238E27FC236}">
                <a16:creationId xmlns:a16="http://schemas.microsoft.com/office/drawing/2014/main" id="{7E477FD2-DB71-C54A-8D89-EDB670EF3163}"/>
              </a:ext>
            </a:extLst>
          </p:cNvPr>
          <p:cNvSpPr>
            <a:spLocks noGrp="1"/>
          </p:cNvSpPr>
          <p:nvPr>
            <p:ph type="pic" sz="quarter" idx="20"/>
          </p:nvPr>
        </p:nvSpPr>
        <p:spPr>
          <a:xfrm>
            <a:off x="7606393" y="3510642"/>
            <a:ext cx="2168638" cy="1537607"/>
          </a:xfrm>
          <a:solidFill>
            <a:schemeClr val="bg1">
              <a:lumMod val="85000"/>
            </a:schemeClr>
          </a:solidFill>
        </p:spPr>
        <p:txBody>
          <a:bodyPr tIns="1188720"/>
          <a:lstStyle>
            <a:lvl1pPr algn="ctr">
              <a:defRPr/>
            </a:lvl1pPr>
          </a:lstStyle>
          <a:p>
            <a:r>
              <a:rPr lang="en-US"/>
              <a:t>Click icon to add picture</a:t>
            </a:r>
          </a:p>
        </p:txBody>
      </p:sp>
      <p:sp>
        <p:nvSpPr>
          <p:cNvPr id="11" name="Picture Placeholder 8">
            <a:extLst>
              <a:ext uri="{FF2B5EF4-FFF2-40B4-BE49-F238E27FC236}">
                <a16:creationId xmlns:a16="http://schemas.microsoft.com/office/drawing/2014/main" id="{1A5C46A3-094F-4945-BE91-20EA84C959A1}"/>
              </a:ext>
            </a:extLst>
          </p:cNvPr>
          <p:cNvSpPr>
            <a:spLocks noGrp="1"/>
          </p:cNvSpPr>
          <p:nvPr>
            <p:ph type="pic" sz="quarter" idx="21"/>
          </p:nvPr>
        </p:nvSpPr>
        <p:spPr>
          <a:xfrm>
            <a:off x="5203031" y="343959"/>
            <a:ext cx="2168638" cy="1595058"/>
          </a:xfrm>
          <a:solidFill>
            <a:schemeClr val="bg1">
              <a:lumMod val="85000"/>
            </a:schemeClr>
          </a:solidFill>
        </p:spPr>
        <p:txBody>
          <a:bodyPr tIns="1280160"/>
          <a:lstStyle>
            <a:lvl1pPr algn="ctr">
              <a:defRPr/>
            </a:lvl1pPr>
          </a:lstStyle>
          <a:p>
            <a:r>
              <a:rPr lang="en-US"/>
              <a:t>Click icon to add picture</a:t>
            </a:r>
          </a:p>
        </p:txBody>
      </p:sp>
      <p:sp>
        <p:nvSpPr>
          <p:cNvPr id="13" name="Picture Placeholder 8">
            <a:extLst>
              <a:ext uri="{FF2B5EF4-FFF2-40B4-BE49-F238E27FC236}">
                <a16:creationId xmlns:a16="http://schemas.microsoft.com/office/drawing/2014/main" id="{0F8AB093-651D-D448-87E3-F4BA5092B9D9}"/>
              </a:ext>
            </a:extLst>
          </p:cNvPr>
          <p:cNvSpPr>
            <a:spLocks noGrp="1"/>
          </p:cNvSpPr>
          <p:nvPr>
            <p:ph type="pic" sz="quarter" idx="22"/>
          </p:nvPr>
        </p:nvSpPr>
        <p:spPr>
          <a:xfrm>
            <a:off x="7606393" y="343958"/>
            <a:ext cx="2168638" cy="2925885"/>
          </a:xfrm>
          <a:solidFill>
            <a:schemeClr val="bg1">
              <a:lumMod val="85000"/>
            </a:schemeClr>
          </a:solidFill>
        </p:spPr>
        <p:txBody>
          <a:bodyPr tIns="2103120"/>
          <a:lstStyle>
            <a:lvl1pPr algn="ctr">
              <a:defRPr/>
            </a:lvl1pPr>
          </a:lstStyle>
          <a:p>
            <a:r>
              <a:rPr lang="en-US"/>
              <a:t>Click icon to add picture</a:t>
            </a:r>
          </a:p>
        </p:txBody>
      </p:sp>
      <p:pic>
        <p:nvPicPr>
          <p:cNvPr id="14" name="Picture 13">
            <a:extLst>
              <a:ext uri="{FF2B5EF4-FFF2-40B4-BE49-F238E27FC236}">
                <a16:creationId xmlns:a16="http://schemas.microsoft.com/office/drawing/2014/main" id="{F3D782C6-51CC-B94C-86B1-DE4704EF54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3949756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2/3col_imageR_red">
    <p:bg>
      <p:bgPr>
        <a:solidFill>
          <a:schemeClr val="accen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384970" y="343958"/>
            <a:ext cx="6184635" cy="845344"/>
          </a:xfrm>
        </p:spPr>
        <p:txBody>
          <a:bodyPr rIns="0"/>
          <a:lstStyle>
            <a:lvl1pPr>
              <a:defRPr>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384969" y="1406261"/>
            <a:ext cx="6184635" cy="364198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6805083" y="343958"/>
            <a:ext cx="3354917" cy="4704292"/>
          </a:xfrm>
          <a:solidFill>
            <a:schemeClr val="bg1">
              <a:lumMod val="85000"/>
            </a:schemeClr>
          </a:solidFill>
        </p:spPr>
        <p:txBody>
          <a:bodyPr tIns="2286000"/>
          <a:lstStyle>
            <a:lvl1pPr algn="ctr">
              <a:defRPr/>
            </a:lvl1pPr>
          </a:lstStyle>
          <a:p>
            <a:r>
              <a:rPr lang="en-US"/>
              <a:t>Click icon to add picture</a:t>
            </a:r>
          </a:p>
        </p:txBody>
      </p:sp>
      <p:pic>
        <p:nvPicPr>
          <p:cNvPr id="11" name="Picture 10">
            <a:extLst>
              <a:ext uri="{FF2B5EF4-FFF2-40B4-BE49-F238E27FC236}">
                <a16:creationId xmlns:a16="http://schemas.microsoft.com/office/drawing/2014/main" id="{F2AF055B-8CA4-724A-A99F-B0FF8979DC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7"/>
          </a:xfrm>
          <a:prstGeom prst="rect">
            <a:avLst/>
          </a:prstGeom>
        </p:spPr>
      </p:pic>
    </p:spTree>
    <p:extLst>
      <p:ext uri="{BB962C8B-B14F-4D97-AF65-F5344CB8AC3E}">
        <p14:creationId xmlns:p14="http://schemas.microsoft.com/office/powerpoint/2010/main" val="2255290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2/3col_imageR_clay">
    <p:bg>
      <p:bgPr>
        <a:solidFill>
          <a:schemeClr val="accent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384970" y="343958"/>
            <a:ext cx="6184635" cy="851958"/>
          </a:xfrm>
        </p:spPr>
        <p:txBody>
          <a:bodyPr rIns="0"/>
          <a:lstStyle>
            <a:lvl1pPr>
              <a:defRPr>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384969" y="1406261"/>
            <a:ext cx="6184635" cy="364198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6805083" y="343958"/>
            <a:ext cx="3354917" cy="4704292"/>
          </a:xfrm>
          <a:solidFill>
            <a:schemeClr val="bg1">
              <a:lumMod val="85000"/>
            </a:schemeClr>
          </a:solidFill>
        </p:spPr>
        <p:txBody>
          <a:bodyPr tIns="2286000"/>
          <a:lstStyle>
            <a:lvl1pPr algn="ctr">
              <a:defRPr/>
            </a:lvl1pPr>
          </a:lstStyle>
          <a:p>
            <a:r>
              <a:rPr lang="en-US"/>
              <a:t>Click icon to add picture</a:t>
            </a:r>
          </a:p>
        </p:txBody>
      </p:sp>
      <p:pic>
        <p:nvPicPr>
          <p:cNvPr id="11" name="Picture 10">
            <a:extLst>
              <a:ext uri="{FF2B5EF4-FFF2-40B4-BE49-F238E27FC236}">
                <a16:creationId xmlns:a16="http://schemas.microsoft.com/office/drawing/2014/main" id="{35A97166-C560-A544-B637-A11FCCC881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7"/>
          </a:xfrm>
          <a:prstGeom prst="rect">
            <a:avLst/>
          </a:prstGeom>
        </p:spPr>
      </p:pic>
    </p:spTree>
    <p:extLst>
      <p:ext uri="{BB962C8B-B14F-4D97-AF65-F5344CB8AC3E}">
        <p14:creationId xmlns:p14="http://schemas.microsoft.com/office/powerpoint/2010/main" val="2965879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callout_r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CABCB-F979-4545-B548-295C2B422473}"/>
              </a:ext>
            </a:extLst>
          </p:cNvPr>
          <p:cNvSpPr/>
          <p:nvPr userDrawn="1"/>
        </p:nvSpPr>
        <p:spPr bwMode="auto">
          <a:xfrm>
            <a:off x="0" y="0"/>
            <a:ext cx="3354917" cy="5715000"/>
          </a:xfrm>
          <a:prstGeom prst="rect">
            <a:avLst/>
          </a:prstGeom>
          <a:solidFill>
            <a:schemeClr val="accent1"/>
          </a:solidFill>
          <a:ln>
            <a:noFill/>
          </a:ln>
          <a:effectLst/>
        </p:spPr>
        <p:txBody>
          <a:bodyPr rot="0" spcFirstLastPara="0" vertOverflow="overflow" horzOverflow="overflow" vert="horz" wrap="square" lIns="152400" tIns="0" rIns="152400" bIns="0" numCol="1" spcCol="0" rtlCol="0" fromWordArt="0" anchor="ctr" anchorCtr="0" forceAA="0" compatLnSpc="1">
            <a:prstTxWarp prst="textNoShape">
              <a:avLst/>
            </a:prstTxWarp>
            <a:noAutofit/>
          </a:bodyPr>
          <a:lstStyle/>
          <a:p>
            <a:pPr algn="ctr">
              <a:spcAft>
                <a:spcPts val="500"/>
              </a:spcAft>
            </a:pPr>
            <a:endParaRPr lang="en-US" sz="1500">
              <a:solidFill>
                <a:schemeClr val="bg1"/>
              </a:solidFill>
            </a:endParaRPr>
          </a:p>
        </p:txBody>
      </p:sp>
      <p:sp>
        <p:nvSpPr>
          <p:cNvPr id="11" name="Footer Placeholder 10">
            <a:extLst>
              <a:ext uri="{FF2B5EF4-FFF2-40B4-BE49-F238E27FC236}">
                <a16:creationId xmlns:a16="http://schemas.microsoft.com/office/drawing/2014/main" id="{5A95D118-7FF6-5443-B179-FAF020540095}"/>
              </a:ext>
            </a:extLst>
          </p:cNvPr>
          <p:cNvSpPr>
            <a:spLocks noGrp="1"/>
          </p:cNvSpPr>
          <p:nvPr>
            <p:ph type="ftr" sz="quarter" idx="20"/>
          </p:nvPr>
        </p:nvSpPr>
        <p:spPr/>
        <p:txBody>
          <a:bodyPr/>
          <a:lstStyle/>
          <a:p>
            <a:r>
              <a:rPr lang="en-US"/>
              <a:t>Confidential</a:t>
            </a:r>
          </a:p>
        </p:txBody>
      </p:sp>
      <p:sp>
        <p:nvSpPr>
          <p:cNvPr id="12" name="Slide Number Placeholder 11">
            <a:extLst>
              <a:ext uri="{FF2B5EF4-FFF2-40B4-BE49-F238E27FC236}">
                <a16:creationId xmlns:a16="http://schemas.microsoft.com/office/drawing/2014/main" id="{33234614-3A4F-AE41-B291-DC511EB9C0D3}"/>
              </a:ext>
            </a:extLst>
          </p:cNvPr>
          <p:cNvSpPr>
            <a:spLocks noGrp="1"/>
          </p:cNvSpPr>
          <p:nvPr>
            <p:ph type="sldNum" sz="quarter" idx="21"/>
          </p:nvPr>
        </p:nvSpPr>
        <p:spPr/>
        <p:txBody>
          <a:bodyPr/>
          <a:lstStyle/>
          <a:p>
            <a:fld id="{63DCA5C9-2E11-4C67-86EB-AE1DE127DC64}" type="slidenum">
              <a:rPr lang="en-US" smtClean="0"/>
              <a:pPr/>
              <a:t>‹#›</a:t>
            </a:fld>
            <a:endParaRPr lang="en-US"/>
          </a:p>
        </p:txBody>
      </p:sp>
      <p:sp>
        <p:nvSpPr>
          <p:cNvPr id="14" name="Text Placeholder 13">
            <a:extLst>
              <a:ext uri="{FF2B5EF4-FFF2-40B4-BE49-F238E27FC236}">
                <a16:creationId xmlns:a16="http://schemas.microsoft.com/office/drawing/2014/main" id="{ED706A32-3AAA-5347-9F6D-D5115ED0F2B2}"/>
              </a:ext>
            </a:extLst>
          </p:cNvPr>
          <p:cNvSpPr>
            <a:spLocks noGrp="1"/>
          </p:cNvSpPr>
          <p:nvPr>
            <p:ph type="body" sz="quarter" idx="22"/>
          </p:nvPr>
        </p:nvSpPr>
        <p:spPr>
          <a:xfrm>
            <a:off x="3590396" y="1406261"/>
            <a:ext cx="6184636"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B3FDCD27-E56F-4E4C-B87B-5A241A633BE9}"/>
              </a:ext>
            </a:extLst>
          </p:cNvPr>
          <p:cNvSpPr>
            <a:spLocks noGrp="1"/>
          </p:cNvSpPr>
          <p:nvPr>
            <p:ph type="body" sz="quarter" idx="23"/>
          </p:nvPr>
        </p:nvSpPr>
        <p:spPr>
          <a:xfrm>
            <a:off x="3590395" y="343958"/>
            <a:ext cx="6184634" cy="854398"/>
          </a:xfrm>
        </p:spPr>
        <p:txBody>
          <a:bodyPr tIns="0" anchor="t" anchorCtr="0"/>
          <a:lstStyle>
            <a:lvl1pPr>
              <a:lnSpc>
                <a:spcPct val="100000"/>
              </a:lnSpc>
              <a:spcAft>
                <a:spcPts val="0"/>
              </a:spcAft>
              <a:defRPr sz="2667" b="1" i="0">
                <a:solidFill>
                  <a:schemeClr val="accent1"/>
                </a:solidFill>
                <a:latin typeface="Times New Roman" panose="02020603050405020304" pitchFamily="18" charset="0"/>
                <a:cs typeface="Times New Roman" panose="02020603050405020304" pitchFamily="18" charset="0"/>
              </a:defRPr>
            </a:lvl1pPr>
            <a:lvl2pPr>
              <a:lnSpc>
                <a:spcPts val="2833"/>
              </a:lnSpc>
              <a:spcAft>
                <a:spcPts val="0"/>
              </a:spcAft>
              <a:defRPr sz="2667" b="1">
                <a:solidFill>
                  <a:schemeClr val="accent1"/>
                </a:solidFill>
              </a:defRPr>
            </a:lvl2pPr>
            <a:lvl3pPr marL="0" indent="0">
              <a:lnSpc>
                <a:spcPts val="2833"/>
              </a:lnSpc>
              <a:buFontTx/>
              <a:buNone/>
              <a:defRPr sz="2667" b="1">
                <a:solidFill>
                  <a:schemeClr val="accent1"/>
                </a:solidFill>
              </a:defRPr>
            </a:lvl3pPr>
            <a:lvl4pPr marL="0" indent="0">
              <a:lnSpc>
                <a:spcPts val="2833"/>
              </a:lnSpc>
              <a:buFontTx/>
              <a:buNone/>
              <a:defRPr sz="2667" b="1">
                <a:solidFill>
                  <a:schemeClr val="accent1"/>
                </a:solidFill>
              </a:defRPr>
            </a:lvl4pPr>
            <a:lvl5pPr marL="0" indent="0">
              <a:lnSpc>
                <a:spcPts val="2833"/>
              </a:lnSpc>
              <a:buFontTx/>
              <a:buNone/>
              <a:defRPr sz="2667" b="1">
                <a:solidFill>
                  <a:schemeClr val="accent1"/>
                </a:solidFill>
              </a:defRPr>
            </a:lvl5pPr>
            <a:lvl6pPr marL="0" indent="0">
              <a:lnSpc>
                <a:spcPts val="2833"/>
              </a:lnSpc>
              <a:buFontTx/>
              <a:buNone/>
              <a:defRPr sz="2667" b="1">
                <a:solidFill>
                  <a:schemeClr val="accent1"/>
                </a:solidFill>
              </a:defRPr>
            </a:lvl6pPr>
            <a:lvl7pPr marL="0" indent="0">
              <a:lnSpc>
                <a:spcPts val="2833"/>
              </a:lnSpc>
              <a:buFontTx/>
              <a:buNone/>
              <a:defRPr sz="2667" b="1">
                <a:solidFill>
                  <a:schemeClr val="accent1"/>
                </a:solidFill>
              </a:defRPr>
            </a:lvl7pPr>
            <a:lvl8pPr marL="0" indent="0">
              <a:lnSpc>
                <a:spcPts val="2833"/>
              </a:lnSpc>
              <a:buFontTx/>
              <a:buNone/>
              <a:defRPr sz="2667" b="1">
                <a:solidFill>
                  <a:schemeClr val="accent1"/>
                </a:solidFill>
              </a:defRPr>
            </a:lvl8pPr>
            <a:lvl9pPr marL="0" indent="0">
              <a:lnSpc>
                <a:spcPts val="2833"/>
              </a:lnSpc>
              <a:buFontTx/>
              <a:buNone/>
              <a:defRPr sz="2667" b="1">
                <a:solidFill>
                  <a:schemeClr val="accent1"/>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5A5FEF70-12D8-F345-AABA-8A9321BF5693}"/>
              </a:ext>
            </a:extLst>
          </p:cNvPr>
          <p:cNvSpPr>
            <a:spLocks noGrp="1"/>
          </p:cNvSpPr>
          <p:nvPr>
            <p:ph type="body" sz="quarter" idx="18"/>
          </p:nvPr>
        </p:nvSpPr>
        <p:spPr>
          <a:xfrm>
            <a:off x="384969" y="1406261"/>
            <a:ext cx="2969948" cy="3641989"/>
          </a:xfrm>
        </p:spPr>
        <p:txBody>
          <a:bodyPr rIns="2286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itle 5">
            <a:extLst>
              <a:ext uri="{FF2B5EF4-FFF2-40B4-BE49-F238E27FC236}">
                <a16:creationId xmlns:a16="http://schemas.microsoft.com/office/drawing/2014/main" id="{BF4DFC67-0C7F-6341-993D-7C0F527CB05A}"/>
              </a:ext>
            </a:extLst>
          </p:cNvPr>
          <p:cNvSpPr>
            <a:spLocks noGrp="1"/>
          </p:cNvSpPr>
          <p:nvPr>
            <p:ph type="title"/>
          </p:nvPr>
        </p:nvSpPr>
        <p:spPr>
          <a:xfrm>
            <a:off x="384970" y="343958"/>
            <a:ext cx="2969947" cy="854399"/>
          </a:xfrm>
        </p:spPr>
        <p:txBody>
          <a:bodyPr rIns="228600"/>
          <a:lstStyle>
            <a:lvl1pPr>
              <a:defRPr>
                <a:solidFill>
                  <a:schemeClr val="bg1"/>
                </a:solidFill>
              </a:defRPr>
            </a:lvl1pPr>
          </a:lstStyle>
          <a:p>
            <a:r>
              <a:rPr lang="en-US"/>
              <a:t>Click to edit Master title style</a:t>
            </a:r>
          </a:p>
        </p:txBody>
      </p:sp>
      <p:pic>
        <p:nvPicPr>
          <p:cNvPr id="13" name="Picture 12">
            <a:extLst>
              <a:ext uri="{FF2B5EF4-FFF2-40B4-BE49-F238E27FC236}">
                <a16:creationId xmlns:a16="http://schemas.microsoft.com/office/drawing/2014/main" id="{32A7EE49-9FA1-8549-BCD6-B075E76E5B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7"/>
          </a:xfrm>
          <a:prstGeom prst="rect">
            <a:avLst/>
          </a:prstGeom>
        </p:spPr>
      </p:pic>
    </p:spTree>
    <p:extLst>
      <p:ext uri="{BB962C8B-B14F-4D97-AF65-F5344CB8AC3E}">
        <p14:creationId xmlns:p14="http://schemas.microsoft.com/office/powerpoint/2010/main" val="1531525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callout_cla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CABCB-F979-4545-B548-295C2B422473}"/>
              </a:ext>
            </a:extLst>
          </p:cNvPr>
          <p:cNvSpPr/>
          <p:nvPr userDrawn="1"/>
        </p:nvSpPr>
        <p:spPr bwMode="auto">
          <a:xfrm>
            <a:off x="0" y="0"/>
            <a:ext cx="3354917" cy="5715000"/>
          </a:xfrm>
          <a:prstGeom prst="rect">
            <a:avLst/>
          </a:prstGeom>
          <a:solidFill>
            <a:schemeClr val="accent2"/>
          </a:solidFill>
          <a:ln>
            <a:noFill/>
          </a:ln>
          <a:effectLst/>
        </p:spPr>
        <p:txBody>
          <a:bodyPr rot="0" spcFirstLastPara="0" vertOverflow="overflow" horzOverflow="overflow" vert="horz" wrap="square" lIns="152400" tIns="0" rIns="152400" bIns="0" numCol="1" spcCol="0" rtlCol="0" fromWordArt="0" anchor="ctr" anchorCtr="0" forceAA="0" compatLnSpc="1">
            <a:prstTxWarp prst="textNoShape">
              <a:avLst/>
            </a:prstTxWarp>
            <a:noAutofit/>
          </a:bodyPr>
          <a:lstStyle/>
          <a:p>
            <a:pPr algn="ctr">
              <a:spcAft>
                <a:spcPts val="500"/>
              </a:spcAft>
            </a:pPr>
            <a:endParaRPr lang="en-US" sz="1500">
              <a:solidFill>
                <a:schemeClr val="accent3"/>
              </a:solidFill>
            </a:endParaRPr>
          </a:p>
        </p:txBody>
      </p:sp>
      <p:sp>
        <p:nvSpPr>
          <p:cNvPr id="11" name="Footer Placeholder 10">
            <a:extLst>
              <a:ext uri="{FF2B5EF4-FFF2-40B4-BE49-F238E27FC236}">
                <a16:creationId xmlns:a16="http://schemas.microsoft.com/office/drawing/2014/main" id="{5A95D118-7FF6-5443-B179-FAF020540095}"/>
              </a:ext>
            </a:extLst>
          </p:cNvPr>
          <p:cNvSpPr>
            <a:spLocks noGrp="1"/>
          </p:cNvSpPr>
          <p:nvPr>
            <p:ph type="ftr" sz="quarter" idx="20"/>
          </p:nvPr>
        </p:nvSpPr>
        <p:spPr/>
        <p:txBody>
          <a:bodyPr/>
          <a:lstStyle/>
          <a:p>
            <a:r>
              <a:rPr lang="en-US"/>
              <a:t>Confidential</a:t>
            </a:r>
          </a:p>
        </p:txBody>
      </p:sp>
      <p:sp>
        <p:nvSpPr>
          <p:cNvPr id="12" name="Slide Number Placeholder 11">
            <a:extLst>
              <a:ext uri="{FF2B5EF4-FFF2-40B4-BE49-F238E27FC236}">
                <a16:creationId xmlns:a16="http://schemas.microsoft.com/office/drawing/2014/main" id="{33234614-3A4F-AE41-B291-DC511EB9C0D3}"/>
              </a:ext>
            </a:extLst>
          </p:cNvPr>
          <p:cNvSpPr>
            <a:spLocks noGrp="1"/>
          </p:cNvSpPr>
          <p:nvPr>
            <p:ph type="sldNum" sz="quarter" idx="21"/>
          </p:nvPr>
        </p:nvSpPr>
        <p:spPr/>
        <p:txBody>
          <a:bodyPr/>
          <a:lstStyle/>
          <a:p>
            <a:fld id="{63DCA5C9-2E11-4C67-86EB-AE1DE127DC64}" type="slidenum">
              <a:rPr lang="en-US" smtClean="0"/>
              <a:pPr/>
              <a:t>‹#›</a:t>
            </a:fld>
            <a:endParaRPr lang="en-US"/>
          </a:p>
        </p:txBody>
      </p:sp>
      <p:sp>
        <p:nvSpPr>
          <p:cNvPr id="14" name="Text Placeholder 13">
            <a:extLst>
              <a:ext uri="{FF2B5EF4-FFF2-40B4-BE49-F238E27FC236}">
                <a16:creationId xmlns:a16="http://schemas.microsoft.com/office/drawing/2014/main" id="{ED706A32-3AAA-5347-9F6D-D5115ED0F2B2}"/>
              </a:ext>
            </a:extLst>
          </p:cNvPr>
          <p:cNvSpPr>
            <a:spLocks noGrp="1"/>
          </p:cNvSpPr>
          <p:nvPr>
            <p:ph type="body" sz="quarter" idx="22"/>
          </p:nvPr>
        </p:nvSpPr>
        <p:spPr>
          <a:xfrm>
            <a:off x="3590396" y="1406261"/>
            <a:ext cx="6184636"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B3FDCD27-E56F-4E4C-B87B-5A241A633BE9}"/>
              </a:ext>
            </a:extLst>
          </p:cNvPr>
          <p:cNvSpPr>
            <a:spLocks noGrp="1"/>
          </p:cNvSpPr>
          <p:nvPr>
            <p:ph type="body" sz="quarter" idx="23"/>
          </p:nvPr>
        </p:nvSpPr>
        <p:spPr>
          <a:xfrm>
            <a:off x="3590395" y="343958"/>
            <a:ext cx="6184634" cy="849285"/>
          </a:xfrm>
        </p:spPr>
        <p:txBody>
          <a:bodyPr tIns="0" anchor="t" anchorCtr="0"/>
          <a:lstStyle>
            <a:lvl1pPr>
              <a:lnSpc>
                <a:spcPct val="100000"/>
              </a:lnSpc>
              <a:spcAft>
                <a:spcPts val="0"/>
              </a:spcAft>
              <a:defRPr sz="2667" b="1" i="0">
                <a:solidFill>
                  <a:schemeClr val="accent1"/>
                </a:solidFill>
                <a:latin typeface="Times New Roman" panose="02020603050405020304" pitchFamily="18" charset="0"/>
                <a:cs typeface="Times New Roman" panose="02020603050405020304" pitchFamily="18" charset="0"/>
              </a:defRPr>
            </a:lvl1pPr>
            <a:lvl2pPr>
              <a:lnSpc>
                <a:spcPts val="2833"/>
              </a:lnSpc>
              <a:spcAft>
                <a:spcPts val="0"/>
              </a:spcAft>
              <a:defRPr sz="2667" b="1">
                <a:solidFill>
                  <a:schemeClr val="accent1"/>
                </a:solidFill>
              </a:defRPr>
            </a:lvl2pPr>
            <a:lvl3pPr marL="0" indent="0">
              <a:lnSpc>
                <a:spcPts val="2833"/>
              </a:lnSpc>
              <a:buFontTx/>
              <a:buNone/>
              <a:defRPr sz="2667" b="1">
                <a:solidFill>
                  <a:schemeClr val="accent1"/>
                </a:solidFill>
              </a:defRPr>
            </a:lvl3pPr>
            <a:lvl4pPr marL="0" indent="0">
              <a:lnSpc>
                <a:spcPts val="2833"/>
              </a:lnSpc>
              <a:buFontTx/>
              <a:buNone/>
              <a:defRPr sz="2667" b="1">
                <a:solidFill>
                  <a:schemeClr val="accent1"/>
                </a:solidFill>
              </a:defRPr>
            </a:lvl4pPr>
            <a:lvl5pPr marL="0" indent="0">
              <a:lnSpc>
                <a:spcPts val="2833"/>
              </a:lnSpc>
              <a:buFontTx/>
              <a:buNone/>
              <a:defRPr sz="2667" b="1">
                <a:solidFill>
                  <a:schemeClr val="accent1"/>
                </a:solidFill>
              </a:defRPr>
            </a:lvl5pPr>
            <a:lvl6pPr marL="0" indent="0">
              <a:lnSpc>
                <a:spcPts val="2833"/>
              </a:lnSpc>
              <a:buFontTx/>
              <a:buNone/>
              <a:defRPr sz="2667" b="1">
                <a:solidFill>
                  <a:schemeClr val="accent1"/>
                </a:solidFill>
              </a:defRPr>
            </a:lvl6pPr>
            <a:lvl7pPr marL="0" indent="0">
              <a:lnSpc>
                <a:spcPts val="2833"/>
              </a:lnSpc>
              <a:buFontTx/>
              <a:buNone/>
              <a:defRPr sz="2667" b="1">
                <a:solidFill>
                  <a:schemeClr val="accent1"/>
                </a:solidFill>
              </a:defRPr>
            </a:lvl7pPr>
            <a:lvl8pPr marL="0" indent="0">
              <a:lnSpc>
                <a:spcPts val="2833"/>
              </a:lnSpc>
              <a:buFontTx/>
              <a:buNone/>
              <a:defRPr sz="2667" b="1">
                <a:solidFill>
                  <a:schemeClr val="accent1"/>
                </a:solidFill>
              </a:defRPr>
            </a:lvl8pPr>
            <a:lvl9pPr marL="0" indent="0">
              <a:lnSpc>
                <a:spcPts val="2833"/>
              </a:lnSpc>
              <a:buFontTx/>
              <a:buNone/>
              <a:defRPr sz="2667" b="1">
                <a:solidFill>
                  <a:schemeClr val="accent1"/>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5A5FEF70-12D8-F345-AABA-8A9321BF5693}"/>
              </a:ext>
            </a:extLst>
          </p:cNvPr>
          <p:cNvSpPr>
            <a:spLocks noGrp="1"/>
          </p:cNvSpPr>
          <p:nvPr>
            <p:ph type="body" sz="quarter" idx="18"/>
          </p:nvPr>
        </p:nvSpPr>
        <p:spPr>
          <a:xfrm>
            <a:off x="384969" y="1406261"/>
            <a:ext cx="2969948" cy="3641989"/>
          </a:xfrm>
        </p:spPr>
        <p:txBody>
          <a:bodyPr rIns="2286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itle 5">
            <a:extLst>
              <a:ext uri="{FF2B5EF4-FFF2-40B4-BE49-F238E27FC236}">
                <a16:creationId xmlns:a16="http://schemas.microsoft.com/office/drawing/2014/main" id="{BF4DFC67-0C7F-6341-993D-7C0F527CB05A}"/>
              </a:ext>
            </a:extLst>
          </p:cNvPr>
          <p:cNvSpPr>
            <a:spLocks noGrp="1"/>
          </p:cNvSpPr>
          <p:nvPr>
            <p:ph type="title"/>
          </p:nvPr>
        </p:nvSpPr>
        <p:spPr>
          <a:xfrm>
            <a:off x="384970" y="343958"/>
            <a:ext cx="2969947" cy="849285"/>
          </a:xfrm>
        </p:spPr>
        <p:txBody>
          <a:bodyPr rIns="228600"/>
          <a:lstStyle>
            <a:lvl1pPr>
              <a:defRPr>
                <a:solidFill>
                  <a:schemeClr val="bg1"/>
                </a:solidFill>
              </a:defRPr>
            </a:lvl1pPr>
          </a:lstStyle>
          <a:p>
            <a:r>
              <a:rPr lang="en-US"/>
              <a:t>Click to edit Master title style</a:t>
            </a:r>
          </a:p>
        </p:txBody>
      </p:sp>
      <p:pic>
        <p:nvPicPr>
          <p:cNvPr id="16" name="Picture 15">
            <a:extLst>
              <a:ext uri="{FF2B5EF4-FFF2-40B4-BE49-F238E27FC236}">
                <a16:creationId xmlns:a16="http://schemas.microsoft.com/office/drawing/2014/main" id="{5F19473B-AE5E-4D42-8131-E4715F0F22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7"/>
          </a:xfrm>
          <a:prstGeom prst="rect">
            <a:avLst/>
          </a:prstGeom>
        </p:spPr>
      </p:pic>
    </p:spTree>
    <p:extLst>
      <p:ext uri="{BB962C8B-B14F-4D97-AF65-F5344CB8AC3E}">
        <p14:creationId xmlns:p14="http://schemas.microsoft.com/office/powerpoint/2010/main" val="4239731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805083" y="1406261"/>
            <a:ext cx="2969948" cy="3641989"/>
          </a:xfrm>
          <a:pattFill prst="pct10">
            <a:fgClr>
              <a:schemeClr val="tx2"/>
            </a:fgClr>
            <a:bgClr>
              <a:schemeClr val="bg1"/>
            </a:bgClr>
          </a:pattFill>
        </p:spPr>
        <p:txBody>
          <a:bodyPr tIns="2468880"/>
          <a:lstStyle>
            <a:lvl1pPr algn="ctr">
              <a:defRPr b="0" i="0"/>
            </a:lvl1pPr>
          </a:lstStyle>
          <a:p>
            <a:r>
              <a:rPr lang="en-US"/>
              <a:t>Click icon to add chart</a:t>
            </a:r>
          </a:p>
        </p:txBody>
      </p:sp>
      <p:sp>
        <p:nvSpPr>
          <p:cNvPr id="6" name="Slide Number Placeholder 5">
            <a:extLst>
              <a:ext uri="{FF2B5EF4-FFF2-40B4-BE49-F238E27FC236}">
                <a16:creationId xmlns:a16="http://schemas.microsoft.com/office/drawing/2014/main" id="{29597DF7-737E-674E-8C8C-A9F6B6F81AFB}"/>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2" name="Footer Placeholder 1">
            <a:extLst>
              <a:ext uri="{FF2B5EF4-FFF2-40B4-BE49-F238E27FC236}">
                <a16:creationId xmlns:a16="http://schemas.microsoft.com/office/drawing/2014/main" id="{03B04AD2-63CC-544C-8144-D8940E62B5A1}"/>
              </a:ext>
            </a:extLst>
          </p:cNvPr>
          <p:cNvSpPr>
            <a:spLocks noGrp="1"/>
          </p:cNvSpPr>
          <p:nvPr>
            <p:ph type="ftr" sz="quarter" idx="21"/>
          </p:nvPr>
        </p:nvSpPr>
        <p:spPr/>
        <p:txBody>
          <a:bodyPr/>
          <a:lstStyle/>
          <a:p>
            <a:r>
              <a:rPr lang="en-US"/>
              <a:t>Confidential</a:t>
            </a:r>
          </a:p>
        </p:txBody>
      </p:sp>
      <p:sp>
        <p:nvSpPr>
          <p:cNvPr id="10" name="Content Placeholder 9">
            <a:extLst>
              <a:ext uri="{FF2B5EF4-FFF2-40B4-BE49-F238E27FC236}">
                <a16:creationId xmlns:a16="http://schemas.microsoft.com/office/drawing/2014/main" id="{06626077-5E3D-2645-9458-6002601FE51A}"/>
              </a:ext>
            </a:extLst>
          </p:cNvPr>
          <p:cNvSpPr>
            <a:spLocks noGrp="1"/>
          </p:cNvSpPr>
          <p:nvPr>
            <p:ph sz="quarter" idx="18"/>
          </p:nvPr>
        </p:nvSpPr>
        <p:spPr>
          <a:xfrm>
            <a:off x="392907" y="1406261"/>
            <a:ext cx="6176698" cy="36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BC29201-7D57-2347-BBDF-E3000BA36040}"/>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5A0D8EFC-42A5-7440-9297-963B80C67B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1538073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90260" y="1189303"/>
            <a:ext cx="6184636" cy="1730361"/>
          </a:xfrm>
          <a:noFill/>
        </p:spPr>
        <p:txBody>
          <a:bodyPr lIns="0" tIns="0" rIns="731520" bIns="0" anchor="ctr" anchorCtr="0"/>
          <a:lstStyle>
            <a:lvl1pPr>
              <a:lnSpc>
                <a:spcPct val="100000"/>
              </a:lnSpc>
              <a:defRPr sz="2500" b="1" i="0">
                <a:solidFill>
                  <a:schemeClr val="bg1"/>
                </a:solidFill>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852D8A05-3CFD-0145-B20E-A39ADC58692B}"/>
              </a:ext>
            </a:extLst>
          </p:cNvPr>
          <p:cNvSpPr txBox="1"/>
          <p:nvPr userDrawn="1"/>
        </p:nvSpPr>
        <p:spPr>
          <a:xfrm>
            <a:off x="5748131" y="828261"/>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5810250" y="2071688"/>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12" name="Text Placeholder 6">
            <a:extLst>
              <a:ext uri="{FF2B5EF4-FFF2-40B4-BE49-F238E27FC236}">
                <a16:creationId xmlns:a16="http://schemas.microsoft.com/office/drawing/2014/main" id="{FD7CA492-3955-4A43-AB33-485DEE348D2B}"/>
              </a:ext>
            </a:extLst>
          </p:cNvPr>
          <p:cNvSpPr>
            <a:spLocks noGrp="1"/>
          </p:cNvSpPr>
          <p:nvPr>
            <p:ph type="body" sz="quarter" idx="18" hasCustomPrompt="1"/>
          </p:nvPr>
        </p:nvSpPr>
        <p:spPr>
          <a:xfrm>
            <a:off x="4698646" y="2919664"/>
            <a:ext cx="1876249" cy="865556"/>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sp>
        <p:nvSpPr>
          <p:cNvPr id="13" name="Picture Placeholder 13">
            <a:extLst>
              <a:ext uri="{FF2B5EF4-FFF2-40B4-BE49-F238E27FC236}">
                <a16:creationId xmlns:a16="http://schemas.microsoft.com/office/drawing/2014/main" id="{FAF9A21D-B748-B342-A98D-DF27CBA04F80}"/>
              </a:ext>
            </a:extLst>
          </p:cNvPr>
          <p:cNvSpPr>
            <a:spLocks noGrp="1"/>
          </p:cNvSpPr>
          <p:nvPr>
            <p:ph type="pic" sz="quarter" idx="13"/>
          </p:nvPr>
        </p:nvSpPr>
        <p:spPr>
          <a:xfrm>
            <a:off x="7086343" y="875771"/>
            <a:ext cx="2380818" cy="2912808"/>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en-US"/>
              <a:t>Click icon to add picture</a:t>
            </a:r>
          </a:p>
        </p:txBody>
      </p:sp>
      <p:pic>
        <p:nvPicPr>
          <p:cNvPr id="11" name="Picture 10">
            <a:extLst>
              <a:ext uri="{FF2B5EF4-FFF2-40B4-BE49-F238E27FC236}">
                <a16:creationId xmlns:a16="http://schemas.microsoft.com/office/drawing/2014/main" id="{0BF2C9A4-4D52-8E4E-89B1-F3A52DCC64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30578795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C32598B-E826-483A-8526-6466AB42199C}"/>
              </a:ext>
            </a:extLst>
          </p:cNvPr>
          <p:cNvSpPr>
            <a:spLocks noGrp="1"/>
          </p:cNvSpPr>
          <p:nvPr>
            <p:ph type="title"/>
          </p:nvPr>
        </p:nvSpPr>
        <p:spPr>
          <a:xfrm>
            <a:off x="406400" y="1463040"/>
            <a:ext cx="9347200" cy="914400"/>
          </a:xfrm>
        </p:spPr>
        <p:txBody>
          <a:bodyPr anchor="ctr">
            <a:normAutofit/>
          </a:bodyPr>
          <a:lstStyle>
            <a:lvl1pPr algn="l">
              <a:defRPr sz="3889" b="0" cap="none">
                <a:solidFill>
                  <a:schemeClr val="accent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F6BDDC84-F366-4E2F-A4CB-0CEF347CC467}"/>
              </a:ext>
            </a:extLst>
          </p:cNvPr>
          <p:cNvSpPr>
            <a:spLocks noGrp="1"/>
          </p:cNvSpPr>
          <p:nvPr>
            <p:ph type="body" idx="1"/>
          </p:nvPr>
        </p:nvSpPr>
        <p:spPr>
          <a:xfrm>
            <a:off x="406400" y="2377440"/>
            <a:ext cx="9347200" cy="1250156"/>
          </a:xfrm>
        </p:spPr>
        <p:txBody>
          <a:bodyPr anchor="t"/>
          <a:lstStyle>
            <a:lvl1pPr marL="0" indent="0">
              <a:buNone/>
              <a:defRPr sz="2222">
                <a:solidFill>
                  <a:schemeClr val="bg1">
                    <a:lumMod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7673715"/>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4" name="Picture Placeholder 13">
            <a:extLst>
              <a:ext uri="{FF2B5EF4-FFF2-40B4-BE49-F238E27FC236}">
                <a16:creationId xmlns:a16="http://schemas.microsoft.com/office/drawing/2014/main" id="{6AD1AE34-3B22-D54F-A337-9FF831C8CD2F}"/>
              </a:ext>
            </a:extLst>
          </p:cNvPr>
          <p:cNvSpPr>
            <a:spLocks noGrp="1"/>
          </p:cNvSpPr>
          <p:nvPr>
            <p:ph type="pic" sz="quarter" idx="13"/>
          </p:nvPr>
        </p:nvSpPr>
        <p:spPr>
          <a:xfrm>
            <a:off x="7086343" y="875771"/>
            <a:ext cx="2380818" cy="2912808"/>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en-US"/>
              <a:t>Click icon to add picture</a:t>
            </a:r>
          </a:p>
        </p:txBody>
      </p:sp>
      <p:sp>
        <p:nvSpPr>
          <p:cNvPr id="15" name="Title 3">
            <a:extLst>
              <a:ext uri="{FF2B5EF4-FFF2-40B4-BE49-F238E27FC236}">
                <a16:creationId xmlns:a16="http://schemas.microsoft.com/office/drawing/2014/main" id="{66D07E3D-6BE9-A941-A2FF-BF3BDB54304B}"/>
              </a:ext>
            </a:extLst>
          </p:cNvPr>
          <p:cNvSpPr>
            <a:spLocks noGrp="1"/>
          </p:cNvSpPr>
          <p:nvPr>
            <p:ph type="title"/>
          </p:nvPr>
        </p:nvSpPr>
        <p:spPr>
          <a:xfrm>
            <a:off x="390260" y="1189303"/>
            <a:ext cx="6184636" cy="1730361"/>
          </a:xfrm>
          <a:noFill/>
        </p:spPr>
        <p:txBody>
          <a:bodyPr lIns="0" tIns="0" rIns="731520" bIns="0" anchor="ctr" anchorCtr="0"/>
          <a:lstStyle>
            <a:lvl1pPr>
              <a:lnSpc>
                <a:spcPct val="100000"/>
              </a:lnSpc>
              <a:defRPr sz="2500" b="1" i="0">
                <a:solidFill>
                  <a:schemeClr val="bg1"/>
                </a:solidFill>
              </a:defRPr>
            </a:lvl1pPr>
          </a:lstStyle>
          <a:p>
            <a:r>
              <a:rPr lang="en-US"/>
              <a:t>Click to edit Master title style</a:t>
            </a:r>
            <a:endParaRPr lang="en-US" dirty="0"/>
          </a:p>
        </p:txBody>
      </p:sp>
      <p:sp>
        <p:nvSpPr>
          <p:cNvPr id="16" name="Text Placeholder 6">
            <a:extLst>
              <a:ext uri="{FF2B5EF4-FFF2-40B4-BE49-F238E27FC236}">
                <a16:creationId xmlns:a16="http://schemas.microsoft.com/office/drawing/2014/main" id="{44E500B8-F67C-5B49-8D18-41101EF0502C}"/>
              </a:ext>
            </a:extLst>
          </p:cNvPr>
          <p:cNvSpPr>
            <a:spLocks noGrp="1"/>
          </p:cNvSpPr>
          <p:nvPr>
            <p:ph type="body" sz="quarter" idx="18" hasCustomPrompt="1"/>
          </p:nvPr>
        </p:nvSpPr>
        <p:spPr>
          <a:xfrm>
            <a:off x="4698646" y="2919664"/>
            <a:ext cx="1876249" cy="865556"/>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pic>
        <p:nvPicPr>
          <p:cNvPr id="10" name="Picture 9">
            <a:extLst>
              <a:ext uri="{FF2B5EF4-FFF2-40B4-BE49-F238E27FC236}">
                <a16:creationId xmlns:a16="http://schemas.microsoft.com/office/drawing/2014/main" id="{9AB94BC1-1169-B24D-B3BB-245FAAB75D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279586188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ll ou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5748131" y="828261"/>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5810250" y="2071688"/>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12" name="Text Placeholder 11">
            <a:extLst>
              <a:ext uri="{FF2B5EF4-FFF2-40B4-BE49-F238E27FC236}">
                <a16:creationId xmlns:a16="http://schemas.microsoft.com/office/drawing/2014/main" id="{68CD0C29-68A9-F242-BE34-A4988100D239}"/>
              </a:ext>
            </a:extLst>
          </p:cNvPr>
          <p:cNvSpPr>
            <a:spLocks noGrp="1"/>
          </p:cNvSpPr>
          <p:nvPr>
            <p:ph type="body" sz="quarter" idx="14"/>
          </p:nvPr>
        </p:nvSpPr>
        <p:spPr>
          <a:xfrm>
            <a:off x="384969" y="3941498"/>
            <a:ext cx="4818063" cy="988218"/>
          </a:xfrm>
        </p:spPr>
        <p:txBody>
          <a:bodyPr tIns="91440"/>
          <a:lstStyle/>
          <a:p>
            <a:pPr lvl="0"/>
            <a:r>
              <a:rPr lang="en-US"/>
              <a:t>Click to edit Master text styles</a:t>
            </a:r>
          </a:p>
        </p:txBody>
      </p:sp>
      <p:sp>
        <p:nvSpPr>
          <p:cNvPr id="11" name="Title 3">
            <a:extLst>
              <a:ext uri="{FF2B5EF4-FFF2-40B4-BE49-F238E27FC236}">
                <a16:creationId xmlns:a16="http://schemas.microsoft.com/office/drawing/2014/main" id="{3485B6F4-E6CC-4E4E-A21F-C2CED10BA655}"/>
              </a:ext>
            </a:extLst>
          </p:cNvPr>
          <p:cNvSpPr>
            <a:spLocks noGrp="1"/>
          </p:cNvSpPr>
          <p:nvPr>
            <p:ph type="title"/>
          </p:nvPr>
        </p:nvSpPr>
        <p:spPr>
          <a:xfrm>
            <a:off x="384969" y="343959"/>
            <a:ext cx="6184636" cy="1817123"/>
          </a:xfrm>
          <a:noFill/>
        </p:spPr>
        <p:txBody>
          <a:bodyPr lIns="0" tIns="0" rIns="0" bIns="365760" anchor="ctr" anchorCtr="0"/>
          <a:lstStyle>
            <a:lvl1pPr>
              <a:lnSpc>
                <a:spcPct val="100000"/>
              </a:lnSpc>
              <a:defRPr sz="2667" b="1" i="0">
                <a:solidFill>
                  <a:schemeClr val="bg1"/>
                </a:solidFill>
              </a:defRPr>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2E71D140-1984-9A43-8AB2-C185C8433C6E}"/>
              </a:ext>
            </a:extLst>
          </p:cNvPr>
          <p:cNvSpPr>
            <a:spLocks noGrp="1"/>
          </p:cNvSpPr>
          <p:nvPr>
            <p:ph type="pic" sz="quarter" idx="15"/>
          </p:nvPr>
        </p:nvSpPr>
        <p:spPr>
          <a:xfrm>
            <a:off x="7565573" y="1"/>
            <a:ext cx="2594428" cy="2302933"/>
          </a:xfrm>
          <a:solidFill>
            <a:schemeClr val="bg1">
              <a:lumMod val="75000"/>
            </a:schemeClr>
          </a:solidFill>
        </p:spPr>
        <p:txBody>
          <a:bodyPr tIns="731520"/>
          <a:lstStyle>
            <a:lvl1pPr algn="ctr">
              <a:defRPr/>
            </a:lvl1pPr>
          </a:lstStyle>
          <a:p>
            <a:r>
              <a:rPr lang="en-US"/>
              <a:t>Click icon to add picture</a:t>
            </a:r>
          </a:p>
        </p:txBody>
      </p:sp>
      <p:sp>
        <p:nvSpPr>
          <p:cNvPr id="14" name="Text Placeholder 2">
            <a:extLst>
              <a:ext uri="{FF2B5EF4-FFF2-40B4-BE49-F238E27FC236}">
                <a16:creationId xmlns:a16="http://schemas.microsoft.com/office/drawing/2014/main" id="{C3D4C8EC-E84B-7341-86A0-866278ACD4AE}"/>
              </a:ext>
            </a:extLst>
          </p:cNvPr>
          <p:cNvSpPr>
            <a:spLocks noGrp="1"/>
          </p:cNvSpPr>
          <p:nvPr>
            <p:ph type="body" sz="quarter" idx="19"/>
          </p:nvPr>
        </p:nvSpPr>
        <p:spPr>
          <a:xfrm>
            <a:off x="384970" y="2867817"/>
            <a:ext cx="4570571" cy="820615"/>
          </a:xfrm>
        </p:spPr>
        <p:txBody>
          <a:bodyPr lIns="0" tIns="0" rIns="91440"/>
          <a:lstStyle>
            <a:lvl1pPr>
              <a:lnSpc>
                <a:spcPct val="100000"/>
              </a:lnSpc>
              <a:spcAft>
                <a:spcPts val="0"/>
              </a:spcAft>
              <a:defRPr sz="1833" b="1" i="0">
                <a:solidFill>
                  <a:schemeClr val="accent3"/>
                </a:solidFill>
                <a:latin typeface="+mn-lt"/>
              </a:defRPr>
            </a:lvl1pPr>
            <a:lvl2pPr>
              <a:lnSpc>
                <a:spcPct val="100000"/>
              </a:lnSpc>
              <a:spcAft>
                <a:spcPts val="0"/>
              </a:spcAft>
              <a:defRPr sz="1833" b="1">
                <a:solidFill>
                  <a:schemeClr val="accent3"/>
                </a:solidFill>
              </a:defRPr>
            </a:lvl2pPr>
            <a:lvl3pPr marL="0" indent="0">
              <a:buFontTx/>
              <a:buNone/>
              <a:defRPr sz="1833" b="1">
                <a:solidFill>
                  <a:schemeClr val="accent3"/>
                </a:solidFill>
              </a:defRPr>
            </a:lvl3pPr>
            <a:lvl4pPr marL="0" indent="0">
              <a:buFontTx/>
              <a:buNone/>
              <a:defRPr sz="1833" b="1">
                <a:solidFill>
                  <a:schemeClr val="accent3"/>
                </a:solidFill>
              </a:defRPr>
            </a:lvl4pPr>
            <a:lvl5pPr marL="0" indent="0">
              <a:buFontTx/>
              <a:buNone/>
              <a:defRPr sz="1833" b="1">
                <a:solidFill>
                  <a:schemeClr val="accent3"/>
                </a:solidFill>
              </a:defRPr>
            </a:lvl5pPr>
            <a:lvl6pPr marL="0" indent="0">
              <a:buFontTx/>
              <a:buNone/>
              <a:defRPr sz="1833" b="1">
                <a:solidFill>
                  <a:schemeClr val="accent3"/>
                </a:solidFill>
              </a:defRPr>
            </a:lvl6pPr>
            <a:lvl7pPr marL="0" indent="0">
              <a:buFontTx/>
              <a:buNone/>
              <a:defRPr sz="1833" b="1">
                <a:solidFill>
                  <a:schemeClr val="accent3"/>
                </a:solidFill>
              </a:defRPr>
            </a:lvl7pPr>
            <a:lvl8pPr marL="0" indent="0">
              <a:buFontTx/>
              <a:buNone/>
              <a:defRPr sz="1833" b="1">
                <a:solidFill>
                  <a:schemeClr val="accent3"/>
                </a:solidFill>
              </a:defRPr>
            </a:lvl8pPr>
            <a:lvl9pPr marL="0" indent="0">
              <a:buFontTx/>
              <a:buNone/>
              <a:defRPr sz="1833" b="1">
                <a:solidFill>
                  <a:schemeClr val="accent3"/>
                </a:solidFill>
              </a:defRPr>
            </a:lvl9pPr>
          </a:lstStyle>
          <a:p>
            <a:pPr lvl="0"/>
            <a:r>
              <a:rPr lang="en-US"/>
              <a:t>Click to edit Master text styles</a:t>
            </a:r>
          </a:p>
        </p:txBody>
      </p:sp>
      <p:sp>
        <p:nvSpPr>
          <p:cNvPr id="15" name="Text Placeholder 12">
            <a:extLst>
              <a:ext uri="{FF2B5EF4-FFF2-40B4-BE49-F238E27FC236}">
                <a16:creationId xmlns:a16="http://schemas.microsoft.com/office/drawing/2014/main" id="{01646F88-B2B6-1B4D-B4DA-43FFF6B605FA}"/>
              </a:ext>
            </a:extLst>
          </p:cNvPr>
          <p:cNvSpPr>
            <a:spLocks noGrp="1"/>
          </p:cNvSpPr>
          <p:nvPr>
            <p:ph type="body" sz="quarter" idx="20" hasCustomPrompt="1"/>
          </p:nvPr>
        </p:nvSpPr>
        <p:spPr>
          <a:xfrm>
            <a:off x="5957455" y="2849528"/>
            <a:ext cx="1251857" cy="366156"/>
          </a:xfrm>
        </p:spPr>
        <p:txBody>
          <a:bodyPr tIns="0" anchor="b" anchorCtr="0"/>
          <a:lstStyle>
            <a:lvl1pPr>
              <a:defRPr sz="2667" b="1" i="0">
                <a:solidFill>
                  <a:schemeClr val="accent1"/>
                </a:solidFill>
                <a:latin typeface="Times New Roman" panose="02020603050405020304" pitchFamily="18" charset="0"/>
                <a:cs typeface="Times New Roman" panose="02020603050405020304" pitchFamily="18" charset="0"/>
              </a:defRPr>
            </a:lvl1pPr>
            <a:lvl2pPr>
              <a:defRPr sz="2667" b="1">
                <a:solidFill>
                  <a:schemeClr val="accent1"/>
                </a:solidFill>
                <a:latin typeface="Times New Roman" panose="02020603050405020304" pitchFamily="18" charset="0"/>
                <a:cs typeface="Times New Roman" panose="02020603050405020304" pitchFamily="18" charset="0"/>
              </a:defRPr>
            </a:lvl2pPr>
            <a:lvl3pPr marL="0" indent="0">
              <a:buFontTx/>
              <a:buNone/>
              <a:defRPr sz="2667" b="1" i="0">
                <a:solidFill>
                  <a:schemeClr val="accent1"/>
                </a:solidFill>
                <a:latin typeface="Times New Roman" panose="02020603050405020304" pitchFamily="18" charset="0"/>
                <a:cs typeface="Times New Roman" panose="02020603050405020304" pitchFamily="18" charset="0"/>
              </a:defRPr>
            </a:lvl3pPr>
            <a:lvl4pPr marL="0" indent="0">
              <a:buFontTx/>
              <a:buNone/>
              <a:defRPr sz="2667" b="1" i="0">
                <a:solidFill>
                  <a:schemeClr val="accent1"/>
                </a:solidFill>
                <a:latin typeface="Times New Roman" panose="02020603050405020304" pitchFamily="18" charset="0"/>
                <a:cs typeface="Times New Roman" panose="02020603050405020304" pitchFamily="18" charset="0"/>
              </a:defRPr>
            </a:lvl4pPr>
            <a:lvl5pPr>
              <a:defRPr sz="2667" b="1" i="0">
                <a:solidFill>
                  <a:schemeClr val="accent1"/>
                </a:solidFill>
                <a:latin typeface="Times New Roman" panose="02020603050405020304" pitchFamily="18" charset="0"/>
                <a:cs typeface="Times New Roman" panose="02020603050405020304" pitchFamily="18" charset="0"/>
              </a:defRPr>
            </a:lvl5pPr>
            <a:lvl6pPr marL="0" indent="0">
              <a:buFontTx/>
              <a:buNone/>
              <a:defRPr sz="2667" b="1" i="0">
                <a:solidFill>
                  <a:schemeClr val="accent1"/>
                </a:solidFill>
                <a:latin typeface="Times New Roman" panose="02020603050405020304" pitchFamily="18" charset="0"/>
                <a:cs typeface="Times New Roman" panose="02020603050405020304" pitchFamily="18" charset="0"/>
              </a:defRPr>
            </a:lvl6pPr>
            <a:lvl7pPr marL="0" indent="0">
              <a:buFontTx/>
              <a:buNone/>
              <a:defRPr sz="2667" b="1" i="0">
                <a:solidFill>
                  <a:schemeClr val="accent1"/>
                </a:solidFill>
                <a:latin typeface="Times New Roman" panose="02020603050405020304" pitchFamily="18" charset="0"/>
                <a:cs typeface="Times New Roman" panose="02020603050405020304" pitchFamily="18" charset="0"/>
              </a:defRPr>
            </a:lvl7pPr>
            <a:lvl8pPr>
              <a:defRPr sz="2667" b="1" i="0">
                <a:solidFill>
                  <a:schemeClr val="accent1"/>
                </a:solidFill>
                <a:latin typeface="Times New Roman" panose="02020603050405020304" pitchFamily="18" charset="0"/>
                <a:cs typeface="Times New Roman" panose="02020603050405020304" pitchFamily="18" charset="0"/>
              </a:defRPr>
            </a:lvl8pPr>
            <a:lvl9pPr>
              <a:defRPr sz="2667"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16" name="Text Placeholder 12">
            <a:extLst>
              <a:ext uri="{FF2B5EF4-FFF2-40B4-BE49-F238E27FC236}">
                <a16:creationId xmlns:a16="http://schemas.microsoft.com/office/drawing/2014/main" id="{FBF8FF4C-1801-1D48-A2DD-74FBD4CB81D1}"/>
              </a:ext>
            </a:extLst>
          </p:cNvPr>
          <p:cNvSpPr>
            <a:spLocks noGrp="1"/>
          </p:cNvSpPr>
          <p:nvPr>
            <p:ph type="body" sz="quarter" idx="21" hasCustomPrompt="1"/>
          </p:nvPr>
        </p:nvSpPr>
        <p:spPr>
          <a:xfrm>
            <a:off x="5957455" y="3195893"/>
            <a:ext cx="1251857" cy="220683"/>
          </a:xfrm>
        </p:spPr>
        <p:txBody>
          <a:bodyPr tIns="0" anchor="t" anchorCtr="0"/>
          <a:lstStyle>
            <a:lvl1pPr>
              <a:defRPr sz="1000" b="1" i="0" cap="all" baseline="0">
                <a:solidFill>
                  <a:schemeClr val="accent1"/>
                </a:solidFill>
                <a:latin typeface="+mn-lt"/>
                <a:cs typeface="Times New Roman" panose="02020603050405020304" pitchFamily="18" charset="0"/>
              </a:defRPr>
            </a:lvl1pPr>
            <a:lvl2pPr>
              <a:defRPr sz="1000" b="1">
                <a:solidFill>
                  <a:schemeClr val="accent1"/>
                </a:solidFill>
                <a:latin typeface="+mn-lt"/>
                <a:cs typeface="Times New Roman" panose="02020603050405020304" pitchFamily="18" charset="0"/>
              </a:defRPr>
            </a:lvl2pPr>
            <a:lvl3pPr marL="0" indent="0">
              <a:buFontTx/>
              <a:buNone/>
              <a:defRPr sz="1000" b="1" i="0">
                <a:solidFill>
                  <a:schemeClr val="accent1"/>
                </a:solidFill>
                <a:latin typeface="+mn-lt"/>
                <a:cs typeface="Times New Roman" panose="02020603050405020304" pitchFamily="18" charset="0"/>
              </a:defRPr>
            </a:lvl3pPr>
            <a:lvl4pPr marL="0" indent="0">
              <a:buFontTx/>
              <a:buNone/>
              <a:defRPr sz="1000" b="1" i="0">
                <a:solidFill>
                  <a:schemeClr val="accent1"/>
                </a:solidFill>
                <a:latin typeface="+mn-lt"/>
                <a:cs typeface="Times New Roman" panose="02020603050405020304" pitchFamily="18" charset="0"/>
              </a:defRPr>
            </a:lvl4pPr>
            <a:lvl5pPr>
              <a:defRPr sz="1000" b="1" i="0">
                <a:solidFill>
                  <a:schemeClr val="accent1"/>
                </a:solidFill>
                <a:latin typeface="+mn-lt"/>
                <a:cs typeface="Times New Roman" panose="02020603050405020304" pitchFamily="18" charset="0"/>
              </a:defRPr>
            </a:lvl5pPr>
            <a:lvl6pPr marL="0" indent="0">
              <a:buFontTx/>
              <a:buNone/>
              <a:defRPr sz="1000" b="1" i="0">
                <a:solidFill>
                  <a:schemeClr val="accent1"/>
                </a:solidFill>
                <a:latin typeface="+mn-lt"/>
                <a:cs typeface="Times New Roman" panose="02020603050405020304" pitchFamily="18" charset="0"/>
              </a:defRPr>
            </a:lvl6pPr>
            <a:lvl7pPr marL="0" indent="0">
              <a:buFontTx/>
              <a:buNone/>
              <a:defRPr sz="1000" b="1" i="0">
                <a:solidFill>
                  <a:schemeClr val="accent1"/>
                </a:solidFill>
                <a:latin typeface="+mn-lt"/>
                <a:cs typeface="Times New Roman" panose="02020603050405020304" pitchFamily="18" charset="0"/>
              </a:defRPr>
            </a:lvl7pPr>
            <a:lvl8pPr>
              <a:defRPr sz="1000" b="1" i="0">
                <a:solidFill>
                  <a:schemeClr val="accent1"/>
                </a:solidFill>
                <a:latin typeface="+mn-lt"/>
                <a:cs typeface="Times New Roman" panose="02020603050405020304" pitchFamily="18" charset="0"/>
              </a:defRPr>
            </a:lvl8pPr>
            <a:lvl9pPr>
              <a:defRPr sz="1000" b="1" i="0">
                <a:solidFill>
                  <a:schemeClr val="accent1"/>
                </a:solidFill>
                <a:latin typeface="+mn-lt"/>
                <a:cs typeface="Times New Roman" panose="02020603050405020304" pitchFamily="18" charset="0"/>
              </a:defRPr>
            </a:lvl9pPr>
          </a:lstStyle>
          <a:p>
            <a:pPr lvl="0"/>
            <a:r>
              <a:rPr lang="en-US" dirty="0"/>
              <a:t>LABEL</a:t>
            </a:r>
          </a:p>
        </p:txBody>
      </p:sp>
      <p:sp>
        <p:nvSpPr>
          <p:cNvPr id="17" name="Text Placeholder 12">
            <a:extLst>
              <a:ext uri="{FF2B5EF4-FFF2-40B4-BE49-F238E27FC236}">
                <a16:creationId xmlns:a16="http://schemas.microsoft.com/office/drawing/2014/main" id="{19F13525-093C-9142-9F68-8BA82F0C3E9A}"/>
              </a:ext>
            </a:extLst>
          </p:cNvPr>
          <p:cNvSpPr>
            <a:spLocks noGrp="1"/>
          </p:cNvSpPr>
          <p:nvPr>
            <p:ph type="body" sz="quarter" idx="22" hasCustomPrompt="1"/>
          </p:nvPr>
        </p:nvSpPr>
        <p:spPr>
          <a:xfrm>
            <a:off x="5957455" y="3557099"/>
            <a:ext cx="1251857" cy="366156"/>
          </a:xfrm>
        </p:spPr>
        <p:txBody>
          <a:bodyPr tIns="0" anchor="b" anchorCtr="0"/>
          <a:lstStyle>
            <a:lvl1pPr>
              <a:defRPr sz="2667" b="1" i="0">
                <a:solidFill>
                  <a:schemeClr val="accent1"/>
                </a:solidFill>
                <a:latin typeface="Times New Roman" panose="02020603050405020304" pitchFamily="18" charset="0"/>
                <a:cs typeface="Times New Roman" panose="02020603050405020304" pitchFamily="18" charset="0"/>
              </a:defRPr>
            </a:lvl1pPr>
            <a:lvl2pPr>
              <a:defRPr sz="2667" b="1">
                <a:solidFill>
                  <a:schemeClr val="accent1"/>
                </a:solidFill>
                <a:latin typeface="Times New Roman" panose="02020603050405020304" pitchFamily="18" charset="0"/>
                <a:cs typeface="Times New Roman" panose="02020603050405020304" pitchFamily="18" charset="0"/>
              </a:defRPr>
            </a:lvl2pPr>
            <a:lvl3pPr marL="0" indent="0">
              <a:buFontTx/>
              <a:buNone/>
              <a:defRPr sz="2667" b="1" i="0">
                <a:solidFill>
                  <a:schemeClr val="accent1"/>
                </a:solidFill>
                <a:latin typeface="Times New Roman" panose="02020603050405020304" pitchFamily="18" charset="0"/>
                <a:cs typeface="Times New Roman" panose="02020603050405020304" pitchFamily="18" charset="0"/>
              </a:defRPr>
            </a:lvl3pPr>
            <a:lvl4pPr marL="0" indent="0">
              <a:buFontTx/>
              <a:buNone/>
              <a:defRPr sz="2667" b="1" i="0">
                <a:solidFill>
                  <a:schemeClr val="accent1"/>
                </a:solidFill>
                <a:latin typeface="Times New Roman" panose="02020603050405020304" pitchFamily="18" charset="0"/>
                <a:cs typeface="Times New Roman" panose="02020603050405020304" pitchFamily="18" charset="0"/>
              </a:defRPr>
            </a:lvl4pPr>
            <a:lvl5pPr>
              <a:defRPr sz="2667" b="1" i="0">
                <a:solidFill>
                  <a:schemeClr val="accent1"/>
                </a:solidFill>
                <a:latin typeface="Times New Roman" panose="02020603050405020304" pitchFamily="18" charset="0"/>
                <a:cs typeface="Times New Roman" panose="02020603050405020304" pitchFamily="18" charset="0"/>
              </a:defRPr>
            </a:lvl5pPr>
            <a:lvl6pPr marL="0" indent="0">
              <a:buFontTx/>
              <a:buNone/>
              <a:defRPr sz="2667" b="1" i="0">
                <a:solidFill>
                  <a:schemeClr val="accent1"/>
                </a:solidFill>
                <a:latin typeface="Times New Roman" panose="02020603050405020304" pitchFamily="18" charset="0"/>
                <a:cs typeface="Times New Roman" panose="02020603050405020304" pitchFamily="18" charset="0"/>
              </a:defRPr>
            </a:lvl6pPr>
            <a:lvl7pPr marL="0" indent="0">
              <a:buFontTx/>
              <a:buNone/>
              <a:defRPr sz="2667" b="1" i="0">
                <a:solidFill>
                  <a:schemeClr val="accent1"/>
                </a:solidFill>
                <a:latin typeface="Times New Roman" panose="02020603050405020304" pitchFamily="18" charset="0"/>
                <a:cs typeface="Times New Roman" panose="02020603050405020304" pitchFamily="18" charset="0"/>
              </a:defRPr>
            </a:lvl7pPr>
            <a:lvl8pPr>
              <a:defRPr sz="2667" b="1" i="0">
                <a:solidFill>
                  <a:schemeClr val="accent1"/>
                </a:solidFill>
                <a:latin typeface="Times New Roman" panose="02020603050405020304" pitchFamily="18" charset="0"/>
                <a:cs typeface="Times New Roman" panose="02020603050405020304" pitchFamily="18" charset="0"/>
              </a:defRPr>
            </a:lvl8pPr>
            <a:lvl9pPr>
              <a:defRPr sz="2667" b="1" i="0">
                <a:solidFill>
                  <a:schemeClr val="accent1"/>
                </a:solidFill>
                <a:latin typeface="Times New Roman" panose="02020603050405020304" pitchFamily="18" charset="0"/>
                <a:cs typeface="Times New Roman" panose="02020603050405020304" pitchFamily="18" charset="0"/>
              </a:defRPr>
            </a:lvl9pPr>
          </a:lstStyle>
          <a:p>
            <a:pPr lvl="0"/>
            <a:r>
              <a:rPr lang="en-US" dirty="0"/>
              <a:t>12%</a:t>
            </a:r>
          </a:p>
        </p:txBody>
      </p:sp>
      <p:sp>
        <p:nvSpPr>
          <p:cNvPr id="18" name="Text Placeholder 12">
            <a:extLst>
              <a:ext uri="{FF2B5EF4-FFF2-40B4-BE49-F238E27FC236}">
                <a16:creationId xmlns:a16="http://schemas.microsoft.com/office/drawing/2014/main" id="{0A3EFF8C-30C1-D840-9A86-21DC62798E7F}"/>
              </a:ext>
            </a:extLst>
          </p:cNvPr>
          <p:cNvSpPr>
            <a:spLocks noGrp="1"/>
          </p:cNvSpPr>
          <p:nvPr>
            <p:ph type="body" sz="quarter" idx="23" hasCustomPrompt="1"/>
          </p:nvPr>
        </p:nvSpPr>
        <p:spPr>
          <a:xfrm>
            <a:off x="5957455" y="3903464"/>
            <a:ext cx="1251857" cy="220683"/>
          </a:xfrm>
        </p:spPr>
        <p:txBody>
          <a:bodyPr tIns="0" anchor="t" anchorCtr="0"/>
          <a:lstStyle>
            <a:lvl1pPr>
              <a:defRPr sz="1000" b="1" i="0" cap="all" baseline="0">
                <a:solidFill>
                  <a:schemeClr val="accent1"/>
                </a:solidFill>
                <a:latin typeface="+mn-lt"/>
                <a:cs typeface="Times New Roman" panose="02020603050405020304" pitchFamily="18" charset="0"/>
              </a:defRPr>
            </a:lvl1pPr>
            <a:lvl2pPr>
              <a:defRPr sz="1000" b="1">
                <a:solidFill>
                  <a:schemeClr val="accent1"/>
                </a:solidFill>
                <a:latin typeface="+mn-lt"/>
                <a:cs typeface="Times New Roman" panose="02020603050405020304" pitchFamily="18" charset="0"/>
              </a:defRPr>
            </a:lvl2pPr>
            <a:lvl3pPr marL="0" indent="0">
              <a:buFontTx/>
              <a:buNone/>
              <a:defRPr sz="1000" b="1" i="0">
                <a:solidFill>
                  <a:schemeClr val="accent1"/>
                </a:solidFill>
                <a:latin typeface="+mn-lt"/>
                <a:cs typeface="Times New Roman" panose="02020603050405020304" pitchFamily="18" charset="0"/>
              </a:defRPr>
            </a:lvl3pPr>
            <a:lvl4pPr marL="0" indent="0">
              <a:buFontTx/>
              <a:buNone/>
              <a:defRPr sz="1000" b="1" i="0">
                <a:solidFill>
                  <a:schemeClr val="accent1"/>
                </a:solidFill>
                <a:latin typeface="+mn-lt"/>
                <a:cs typeface="Times New Roman" panose="02020603050405020304" pitchFamily="18" charset="0"/>
              </a:defRPr>
            </a:lvl4pPr>
            <a:lvl5pPr>
              <a:defRPr sz="1000" b="1" i="0">
                <a:solidFill>
                  <a:schemeClr val="accent1"/>
                </a:solidFill>
                <a:latin typeface="+mn-lt"/>
                <a:cs typeface="Times New Roman" panose="02020603050405020304" pitchFamily="18" charset="0"/>
              </a:defRPr>
            </a:lvl5pPr>
            <a:lvl6pPr marL="0" indent="0">
              <a:buFontTx/>
              <a:buNone/>
              <a:defRPr sz="1000" b="1" i="0">
                <a:solidFill>
                  <a:schemeClr val="accent1"/>
                </a:solidFill>
                <a:latin typeface="+mn-lt"/>
                <a:cs typeface="Times New Roman" panose="02020603050405020304" pitchFamily="18" charset="0"/>
              </a:defRPr>
            </a:lvl6pPr>
            <a:lvl7pPr marL="0" indent="0">
              <a:buFontTx/>
              <a:buNone/>
              <a:defRPr sz="1000" b="1" i="0">
                <a:solidFill>
                  <a:schemeClr val="accent1"/>
                </a:solidFill>
                <a:latin typeface="+mn-lt"/>
                <a:cs typeface="Times New Roman" panose="02020603050405020304" pitchFamily="18" charset="0"/>
              </a:defRPr>
            </a:lvl7pPr>
            <a:lvl8pPr>
              <a:defRPr sz="1000" b="1" i="0">
                <a:solidFill>
                  <a:schemeClr val="accent1"/>
                </a:solidFill>
                <a:latin typeface="+mn-lt"/>
                <a:cs typeface="Times New Roman" panose="02020603050405020304" pitchFamily="18" charset="0"/>
              </a:defRPr>
            </a:lvl8pPr>
            <a:lvl9pPr>
              <a:defRPr sz="1000" b="1" i="0">
                <a:solidFill>
                  <a:schemeClr val="accent1"/>
                </a:solidFill>
                <a:latin typeface="+mn-lt"/>
                <a:cs typeface="Times New Roman" panose="02020603050405020304" pitchFamily="18" charset="0"/>
              </a:defRPr>
            </a:lvl9pPr>
          </a:lstStyle>
          <a:p>
            <a:pPr lvl="0"/>
            <a:r>
              <a:rPr lang="en-US" dirty="0"/>
              <a:t>LABEL</a:t>
            </a:r>
          </a:p>
        </p:txBody>
      </p:sp>
      <p:sp>
        <p:nvSpPr>
          <p:cNvPr id="19" name="Text Placeholder 12">
            <a:extLst>
              <a:ext uri="{FF2B5EF4-FFF2-40B4-BE49-F238E27FC236}">
                <a16:creationId xmlns:a16="http://schemas.microsoft.com/office/drawing/2014/main" id="{B8BCE8F2-6527-564D-A90C-620636A40B62}"/>
              </a:ext>
            </a:extLst>
          </p:cNvPr>
          <p:cNvSpPr>
            <a:spLocks noGrp="1"/>
          </p:cNvSpPr>
          <p:nvPr>
            <p:ph type="body" sz="quarter" idx="24" hasCustomPrompt="1"/>
          </p:nvPr>
        </p:nvSpPr>
        <p:spPr>
          <a:xfrm>
            <a:off x="5957455" y="4304255"/>
            <a:ext cx="1251857" cy="366156"/>
          </a:xfrm>
        </p:spPr>
        <p:txBody>
          <a:bodyPr tIns="0" anchor="b" anchorCtr="0"/>
          <a:lstStyle>
            <a:lvl1pPr>
              <a:defRPr sz="2667" b="1" i="0">
                <a:solidFill>
                  <a:schemeClr val="accent1"/>
                </a:solidFill>
                <a:latin typeface="Times New Roman" panose="02020603050405020304" pitchFamily="18" charset="0"/>
                <a:cs typeface="Times New Roman" panose="02020603050405020304" pitchFamily="18" charset="0"/>
              </a:defRPr>
            </a:lvl1pPr>
            <a:lvl2pPr>
              <a:defRPr sz="2667" b="1">
                <a:solidFill>
                  <a:schemeClr val="accent1"/>
                </a:solidFill>
                <a:latin typeface="Times New Roman" panose="02020603050405020304" pitchFamily="18" charset="0"/>
                <a:cs typeface="Times New Roman" panose="02020603050405020304" pitchFamily="18" charset="0"/>
              </a:defRPr>
            </a:lvl2pPr>
            <a:lvl3pPr marL="0" indent="0">
              <a:buFontTx/>
              <a:buNone/>
              <a:defRPr sz="2667" b="1" i="0">
                <a:solidFill>
                  <a:schemeClr val="accent1"/>
                </a:solidFill>
                <a:latin typeface="Times New Roman" panose="02020603050405020304" pitchFamily="18" charset="0"/>
                <a:cs typeface="Times New Roman" panose="02020603050405020304" pitchFamily="18" charset="0"/>
              </a:defRPr>
            </a:lvl3pPr>
            <a:lvl4pPr marL="0" indent="0">
              <a:buFontTx/>
              <a:buNone/>
              <a:defRPr sz="2667" b="1" i="0">
                <a:solidFill>
                  <a:schemeClr val="accent1"/>
                </a:solidFill>
                <a:latin typeface="Times New Roman" panose="02020603050405020304" pitchFamily="18" charset="0"/>
                <a:cs typeface="Times New Roman" panose="02020603050405020304" pitchFamily="18" charset="0"/>
              </a:defRPr>
            </a:lvl4pPr>
            <a:lvl5pPr>
              <a:defRPr sz="2667" b="1" i="0">
                <a:solidFill>
                  <a:schemeClr val="accent1"/>
                </a:solidFill>
                <a:latin typeface="Times New Roman" panose="02020603050405020304" pitchFamily="18" charset="0"/>
                <a:cs typeface="Times New Roman" panose="02020603050405020304" pitchFamily="18" charset="0"/>
              </a:defRPr>
            </a:lvl5pPr>
            <a:lvl6pPr marL="0" indent="0">
              <a:buFontTx/>
              <a:buNone/>
              <a:defRPr sz="2667" b="1" i="0">
                <a:solidFill>
                  <a:schemeClr val="accent1"/>
                </a:solidFill>
                <a:latin typeface="Times New Roman" panose="02020603050405020304" pitchFamily="18" charset="0"/>
                <a:cs typeface="Times New Roman" panose="02020603050405020304" pitchFamily="18" charset="0"/>
              </a:defRPr>
            </a:lvl6pPr>
            <a:lvl7pPr marL="0" indent="0">
              <a:buFontTx/>
              <a:buNone/>
              <a:defRPr sz="2667" b="1" i="0">
                <a:solidFill>
                  <a:schemeClr val="accent1"/>
                </a:solidFill>
                <a:latin typeface="Times New Roman" panose="02020603050405020304" pitchFamily="18" charset="0"/>
                <a:cs typeface="Times New Roman" panose="02020603050405020304" pitchFamily="18" charset="0"/>
              </a:defRPr>
            </a:lvl7pPr>
            <a:lvl8pPr>
              <a:defRPr sz="2667" b="1" i="0">
                <a:solidFill>
                  <a:schemeClr val="accent1"/>
                </a:solidFill>
                <a:latin typeface="Times New Roman" panose="02020603050405020304" pitchFamily="18" charset="0"/>
                <a:cs typeface="Times New Roman" panose="02020603050405020304" pitchFamily="18" charset="0"/>
              </a:defRPr>
            </a:lvl8pPr>
            <a:lvl9pPr>
              <a:defRPr sz="2667"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0" name="Text Placeholder 12">
            <a:extLst>
              <a:ext uri="{FF2B5EF4-FFF2-40B4-BE49-F238E27FC236}">
                <a16:creationId xmlns:a16="http://schemas.microsoft.com/office/drawing/2014/main" id="{62FD70E6-F0A9-B44E-9DFD-55E0F34C3E47}"/>
              </a:ext>
            </a:extLst>
          </p:cNvPr>
          <p:cNvSpPr>
            <a:spLocks noGrp="1"/>
          </p:cNvSpPr>
          <p:nvPr>
            <p:ph type="body" sz="quarter" idx="25" hasCustomPrompt="1"/>
          </p:nvPr>
        </p:nvSpPr>
        <p:spPr>
          <a:xfrm>
            <a:off x="5957455" y="4650619"/>
            <a:ext cx="1251857" cy="220683"/>
          </a:xfrm>
        </p:spPr>
        <p:txBody>
          <a:bodyPr tIns="0" anchor="t" anchorCtr="0"/>
          <a:lstStyle>
            <a:lvl1pPr>
              <a:defRPr sz="1000" b="1" i="0" cap="all" baseline="0">
                <a:solidFill>
                  <a:schemeClr val="accent1"/>
                </a:solidFill>
                <a:latin typeface="+mn-lt"/>
                <a:cs typeface="Times New Roman" panose="02020603050405020304" pitchFamily="18" charset="0"/>
              </a:defRPr>
            </a:lvl1pPr>
            <a:lvl2pPr>
              <a:defRPr sz="1000" b="1">
                <a:solidFill>
                  <a:schemeClr val="accent1"/>
                </a:solidFill>
                <a:latin typeface="+mn-lt"/>
                <a:cs typeface="Times New Roman" panose="02020603050405020304" pitchFamily="18" charset="0"/>
              </a:defRPr>
            </a:lvl2pPr>
            <a:lvl3pPr marL="0" indent="0">
              <a:buFontTx/>
              <a:buNone/>
              <a:defRPr sz="1000" b="1" i="0">
                <a:solidFill>
                  <a:schemeClr val="accent1"/>
                </a:solidFill>
                <a:latin typeface="+mn-lt"/>
                <a:cs typeface="Times New Roman" panose="02020603050405020304" pitchFamily="18" charset="0"/>
              </a:defRPr>
            </a:lvl3pPr>
            <a:lvl4pPr marL="0" indent="0">
              <a:buFontTx/>
              <a:buNone/>
              <a:defRPr sz="1000" b="1" i="0">
                <a:solidFill>
                  <a:schemeClr val="accent1"/>
                </a:solidFill>
                <a:latin typeface="+mn-lt"/>
                <a:cs typeface="Times New Roman" panose="02020603050405020304" pitchFamily="18" charset="0"/>
              </a:defRPr>
            </a:lvl4pPr>
            <a:lvl5pPr>
              <a:defRPr sz="1000" b="1" i="0">
                <a:solidFill>
                  <a:schemeClr val="accent1"/>
                </a:solidFill>
                <a:latin typeface="+mn-lt"/>
                <a:cs typeface="Times New Roman" panose="02020603050405020304" pitchFamily="18" charset="0"/>
              </a:defRPr>
            </a:lvl5pPr>
            <a:lvl6pPr marL="0" indent="0">
              <a:buFontTx/>
              <a:buNone/>
              <a:defRPr sz="1000" b="1" i="0">
                <a:solidFill>
                  <a:schemeClr val="accent1"/>
                </a:solidFill>
                <a:latin typeface="+mn-lt"/>
                <a:cs typeface="Times New Roman" panose="02020603050405020304" pitchFamily="18" charset="0"/>
              </a:defRPr>
            </a:lvl6pPr>
            <a:lvl7pPr marL="0" indent="0">
              <a:buFontTx/>
              <a:buNone/>
              <a:defRPr sz="1000" b="1" i="0">
                <a:solidFill>
                  <a:schemeClr val="accent1"/>
                </a:solidFill>
                <a:latin typeface="+mn-lt"/>
                <a:cs typeface="Times New Roman" panose="02020603050405020304" pitchFamily="18" charset="0"/>
              </a:defRPr>
            </a:lvl7pPr>
            <a:lvl8pPr>
              <a:defRPr sz="1000" b="1" i="0">
                <a:solidFill>
                  <a:schemeClr val="accent1"/>
                </a:solidFill>
                <a:latin typeface="+mn-lt"/>
                <a:cs typeface="Times New Roman" panose="02020603050405020304" pitchFamily="18" charset="0"/>
              </a:defRPr>
            </a:lvl8pPr>
            <a:lvl9pPr>
              <a:defRPr sz="1000" b="1" i="0">
                <a:solidFill>
                  <a:schemeClr val="accent1"/>
                </a:solidFill>
                <a:latin typeface="+mn-lt"/>
                <a:cs typeface="Times New Roman" panose="02020603050405020304" pitchFamily="18" charset="0"/>
              </a:defRPr>
            </a:lvl9pPr>
          </a:lstStyle>
          <a:p>
            <a:pPr lvl="0"/>
            <a:r>
              <a:rPr lang="en-US" dirty="0"/>
              <a:t>LABEL</a:t>
            </a:r>
          </a:p>
        </p:txBody>
      </p:sp>
      <p:pic>
        <p:nvPicPr>
          <p:cNvPr id="22" name="Picture 21">
            <a:extLst>
              <a:ext uri="{FF2B5EF4-FFF2-40B4-BE49-F238E27FC236}">
                <a16:creationId xmlns:a16="http://schemas.microsoft.com/office/drawing/2014/main" id="{316E5107-A15E-634A-994C-54AB5E3153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227782004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ll ou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5748131" y="828261"/>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5810250" y="2071688"/>
            <a:ext cx="0" cy="0"/>
          </a:xfrm>
          <a:prstGeom prst="rect">
            <a:avLst/>
          </a:prstGeom>
          <a:noFill/>
        </p:spPr>
        <p:txBody>
          <a:bodyPr wrap="none" lIns="0" tIns="152400" rIns="0" bIns="0" rtlCol="0">
            <a:normAutofit fontScale="25000" lnSpcReduction="20000"/>
          </a:bodyPr>
          <a:lstStyle/>
          <a:p>
            <a:pPr marL="0" indent="0" algn="l">
              <a:lnSpc>
                <a:spcPct val="100000"/>
              </a:lnSpc>
              <a:spcAft>
                <a:spcPts val="0"/>
              </a:spcAft>
            </a:pPr>
            <a:endParaRPr lang="en-US" sz="1333" b="0" i="0" dirty="0">
              <a:solidFill>
                <a:schemeClr val="tx1"/>
              </a:solidFill>
              <a:latin typeface="+mn-lt"/>
              <a:ea typeface="Verdana" panose="020B0604030504040204" pitchFamily="34" charset="0"/>
              <a:cs typeface="Verdana" panose="020B0604030504040204" pitchFamily="34" charset="0"/>
            </a:endParaRPr>
          </a:p>
        </p:txBody>
      </p:sp>
      <p:sp>
        <p:nvSpPr>
          <p:cNvPr id="11" name="Title 3">
            <a:extLst>
              <a:ext uri="{FF2B5EF4-FFF2-40B4-BE49-F238E27FC236}">
                <a16:creationId xmlns:a16="http://schemas.microsoft.com/office/drawing/2014/main" id="{3485B6F4-E6CC-4E4E-A21F-C2CED10BA655}"/>
              </a:ext>
            </a:extLst>
          </p:cNvPr>
          <p:cNvSpPr>
            <a:spLocks noGrp="1"/>
          </p:cNvSpPr>
          <p:nvPr>
            <p:ph type="title"/>
          </p:nvPr>
        </p:nvSpPr>
        <p:spPr>
          <a:xfrm>
            <a:off x="384969" y="343959"/>
            <a:ext cx="6184636" cy="1817123"/>
          </a:xfrm>
          <a:noFill/>
        </p:spPr>
        <p:txBody>
          <a:bodyPr lIns="0" tIns="0" rIns="0" bIns="365760" anchor="ctr" anchorCtr="0"/>
          <a:lstStyle>
            <a:lvl1pPr>
              <a:lnSpc>
                <a:spcPct val="100000"/>
              </a:lnSpc>
              <a:defRPr sz="2667" b="1" i="0">
                <a:solidFill>
                  <a:schemeClr val="bg1"/>
                </a:solidFill>
              </a:defRPr>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2E71D140-1984-9A43-8AB2-C185C8433C6E}"/>
              </a:ext>
            </a:extLst>
          </p:cNvPr>
          <p:cNvSpPr>
            <a:spLocks noGrp="1"/>
          </p:cNvSpPr>
          <p:nvPr>
            <p:ph type="pic" sz="quarter" idx="15"/>
          </p:nvPr>
        </p:nvSpPr>
        <p:spPr>
          <a:xfrm>
            <a:off x="7565573" y="1"/>
            <a:ext cx="2594428" cy="2302933"/>
          </a:xfrm>
          <a:solidFill>
            <a:schemeClr val="bg1">
              <a:lumMod val="75000"/>
            </a:schemeClr>
          </a:solidFill>
        </p:spPr>
        <p:txBody>
          <a:bodyPr tIns="731520"/>
          <a:lstStyle>
            <a:lvl1pPr algn="ctr">
              <a:defRPr/>
            </a:lvl1pPr>
          </a:lstStyle>
          <a:p>
            <a:r>
              <a:rPr lang="en-US"/>
              <a:t>Click icon to add picture</a:t>
            </a:r>
          </a:p>
        </p:txBody>
      </p:sp>
      <p:sp>
        <p:nvSpPr>
          <p:cNvPr id="22" name="Text Placeholder 11">
            <a:extLst>
              <a:ext uri="{FF2B5EF4-FFF2-40B4-BE49-F238E27FC236}">
                <a16:creationId xmlns:a16="http://schemas.microsoft.com/office/drawing/2014/main" id="{9E76C706-2CC1-004E-BD32-05CC8F301B23}"/>
              </a:ext>
            </a:extLst>
          </p:cNvPr>
          <p:cNvSpPr>
            <a:spLocks noGrp="1"/>
          </p:cNvSpPr>
          <p:nvPr>
            <p:ph type="body" sz="quarter" idx="14"/>
          </p:nvPr>
        </p:nvSpPr>
        <p:spPr>
          <a:xfrm>
            <a:off x="384969" y="3941498"/>
            <a:ext cx="4818063" cy="988218"/>
          </a:xfrm>
        </p:spPr>
        <p:txBody>
          <a:bodyPr tIns="91440"/>
          <a:lstStyle/>
          <a:p>
            <a:pPr lvl="0"/>
            <a:r>
              <a:rPr lang="en-US"/>
              <a:t>Click to edit Master text styles</a:t>
            </a:r>
          </a:p>
        </p:txBody>
      </p:sp>
      <p:sp>
        <p:nvSpPr>
          <p:cNvPr id="23" name="Text Placeholder 2">
            <a:extLst>
              <a:ext uri="{FF2B5EF4-FFF2-40B4-BE49-F238E27FC236}">
                <a16:creationId xmlns:a16="http://schemas.microsoft.com/office/drawing/2014/main" id="{5EF4A391-49FE-754D-807C-14CED30112B4}"/>
              </a:ext>
            </a:extLst>
          </p:cNvPr>
          <p:cNvSpPr>
            <a:spLocks noGrp="1"/>
          </p:cNvSpPr>
          <p:nvPr>
            <p:ph type="body" sz="quarter" idx="19"/>
          </p:nvPr>
        </p:nvSpPr>
        <p:spPr>
          <a:xfrm>
            <a:off x="384970" y="2867817"/>
            <a:ext cx="4570571" cy="820615"/>
          </a:xfrm>
        </p:spPr>
        <p:txBody>
          <a:bodyPr lIns="0" tIns="0" rIns="91440"/>
          <a:lstStyle>
            <a:lvl1pPr>
              <a:lnSpc>
                <a:spcPct val="100000"/>
              </a:lnSpc>
              <a:spcAft>
                <a:spcPts val="0"/>
              </a:spcAft>
              <a:defRPr sz="1833" b="1" i="0">
                <a:solidFill>
                  <a:schemeClr val="accent3"/>
                </a:solidFill>
                <a:latin typeface="+mn-lt"/>
              </a:defRPr>
            </a:lvl1pPr>
            <a:lvl2pPr>
              <a:lnSpc>
                <a:spcPct val="100000"/>
              </a:lnSpc>
              <a:spcAft>
                <a:spcPts val="0"/>
              </a:spcAft>
              <a:defRPr sz="1833" b="1">
                <a:solidFill>
                  <a:schemeClr val="accent3"/>
                </a:solidFill>
              </a:defRPr>
            </a:lvl2pPr>
            <a:lvl3pPr marL="0" indent="0">
              <a:buFontTx/>
              <a:buNone/>
              <a:defRPr sz="1833" b="1">
                <a:solidFill>
                  <a:schemeClr val="accent3"/>
                </a:solidFill>
              </a:defRPr>
            </a:lvl3pPr>
            <a:lvl4pPr marL="0" indent="0">
              <a:buFontTx/>
              <a:buNone/>
              <a:defRPr sz="1833" b="1">
                <a:solidFill>
                  <a:schemeClr val="accent3"/>
                </a:solidFill>
              </a:defRPr>
            </a:lvl4pPr>
            <a:lvl5pPr marL="0" indent="0">
              <a:buFontTx/>
              <a:buNone/>
              <a:defRPr sz="1833" b="1">
                <a:solidFill>
                  <a:schemeClr val="accent3"/>
                </a:solidFill>
              </a:defRPr>
            </a:lvl5pPr>
            <a:lvl6pPr marL="0" indent="0">
              <a:buFontTx/>
              <a:buNone/>
              <a:defRPr sz="1833" b="1">
                <a:solidFill>
                  <a:schemeClr val="accent3"/>
                </a:solidFill>
              </a:defRPr>
            </a:lvl6pPr>
            <a:lvl7pPr marL="0" indent="0">
              <a:buFontTx/>
              <a:buNone/>
              <a:defRPr sz="1833" b="1">
                <a:solidFill>
                  <a:schemeClr val="accent3"/>
                </a:solidFill>
              </a:defRPr>
            </a:lvl7pPr>
            <a:lvl8pPr marL="0" indent="0">
              <a:buFontTx/>
              <a:buNone/>
              <a:defRPr sz="1833" b="1">
                <a:solidFill>
                  <a:schemeClr val="accent3"/>
                </a:solidFill>
              </a:defRPr>
            </a:lvl8pPr>
            <a:lvl9pPr marL="0" indent="0">
              <a:buFontTx/>
              <a:buNone/>
              <a:defRPr sz="1833" b="1">
                <a:solidFill>
                  <a:schemeClr val="accent3"/>
                </a:solidFill>
              </a:defRPr>
            </a:lvl9pPr>
          </a:lstStyle>
          <a:p>
            <a:pPr lvl="0"/>
            <a:r>
              <a:rPr lang="en-US"/>
              <a:t>Click to edit Master text styles</a:t>
            </a:r>
          </a:p>
        </p:txBody>
      </p:sp>
      <p:sp>
        <p:nvSpPr>
          <p:cNvPr id="24" name="Text Placeholder 12">
            <a:extLst>
              <a:ext uri="{FF2B5EF4-FFF2-40B4-BE49-F238E27FC236}">
                <a16:creationId xmlns:a16="http://schemas.microsoft.com/office/drawing/2014/main" id="{BD16161B-1CAE-104C-AF50-FB8EBC09CA98}"/>
              </a:ext>
            </a:extLst>
          </p:cNvPr>
          <p:cNvSpPr>
            <a:spLocks noGrp="1"/>
          </p:cNvSpPr>
          <p:nvPr>
            <p:ph type="body" sz="quarter" idx="20" hasCustomPrompt="1"/>
          </p:nvPr>
        </p:nvSpPr>
        <p:spPr>
          <a:xfrm>
            <a:off x="5957455" y="2849528"/>
            <a:ext cx="1251857" cy="366156"/>
          </a:xfrm>
        </p:spPr>
        <p:txBody>
          <a:bodyPr tIns="0" anchor="b" anchorCtr="0"/>
          <a:lstStyle>
            <a:lvl1pPr>
              <a:defRPr sz="2667" b="1" i="0">
                <a:solidFill>
                  <a:schemeClr val="accent1"/>
                </a:solidFill>
                <a:latin typeface="Times New Roman" panose="02020603050405020304" pitchFamily="18" charset="0"/>
                <a:cs typeface="Times New Roman" panose="02020603050405020304" pitchFamily="18" charset="0"/>
              </a:defRPr>
            </a:lvl1pPr>
            <a:lvl2pPr>
              <a:defRPr sz="2667" b="1">
                <a:solidFill>
                  <a:schemeClr val="accent1"/>
                </a:solidFill>
                <a:latin typeface="Times New Roman" panose="02020603050405020304" pitchFamily="18" charset="0"/>
                <a:cs typeface="Times New Roman" panose="02020603050405020304" pitchFamily="18" charset="0"/>
              </a:defRPr>
            </a:lvl2pPr>
            <a:lvl3pPr marL="0" indent="0">
              <a:buFontTx/>
              <a:buNone/>
              <a:defRPr sz="2667" b="1" i="0">
                <a:solidFill>
                  <a:schemeClr val="accent1"/>
                </a:solidFill>
                <a:latin typeface="Times New Roman" panose="02020603050405020304" pitchFamily="18" charset="0"/>
                <a:cs typeface="Times New Roman" panose="02020603050405020304" pitchFamily="18" charset="0"/>
              </a:defRPr>
            </a:lvl3pPr>
            <a:lvl4pPr marL="0" indent="0">
              <a:buFontTx/>
              <a:buNone/>
              <a:defRPr sz="2667" b="1" i="0">
                <a:solidFill>
                  <a:schemeClr val="accent1"/>
                </a:solidFill>
                <a:latin typeface="Times New Roman" panose="02020603050405020304" pitchFamily="18" charset="0"/>
                <a:cs typeface="Times New Roman" panose="02020603050405020304" pitchFamily="18" charset="0"/>
              </a:defRPr>
            </a:lvl4pPr>
            <a:lvl5pPr>
              <a:defRPr sz="2667" b="1" i="0">
                <a:solidFill>
                  <a:schemeClr val="accent1"/>
                </a:solidFill>
                <a:latin typeface="Times New Roman" panose="02020603050405020304" pitchFamily="18" charset="0"/>
                <a:cs typeface="Times New Roman" panose="02020603050405020304" pitchFamily="18" charset="0"/>
              </a:defRPr>
            </a:lvl5pPr>
            <a:lvl6pPr marL="0" indent="0">
              <a:buFontTx/>
              <a:buNone/>
              <a:defRPr sz="2667" b="1" i="0">
                <a:solidFill>
                  <a:schemeClr val="accent1"/>
                </a:solidFill>
                <a:latin typeface="Times New Roman" panose="02020603050405020304" pitchFamily="18" charset="0"/>
                <a:cs typeface="Times New Roman" panose="02020603050405020304" pitchFamily="18" charset="0"/>
              </a:defRPr>
            </a:lvl6pPr>
            <a:lvl7pPr marL="0" indent="0">
              <a:buFontTx/>
              <a:buNone/>
              <a:defRPr sz="2667" b="1" i="0">
                <a:solidFill>
                  <a:schemeClr val="accent1"/>
                </a:solidFill>
                <a:latin typeface="Times New Roman" panose="02020603050405020304" pitchFamily="18" charset="0"/>
                <a:cs typeface="Times New Roman" panose="02020603050405020304" pitchFamily="18" charset="0"/>
              </a:defRPr>
            </a:lvl7pPr>
            <a:lvl8pPr>
              <a:defRPr sz="2667" b="1" i="0">
                <a:solidFill>
                  <a:schemeClr val="accent1"/>
                </a:solidFill>
                <a:latin typeface="Times New Roman" panose="02020603050405020304" pitchFamily="18" charset="0"/>
                <a:cs typeface="Times New Roman" panose="02020603050405020304" pitchFamily="18" charset="0"/>
              </a:defRPr>
            </a:lvl8pPr>
            <a:lvl9pPr>
              <a:defRPr sz="2667"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5" name="Text Placeholder 12">
            <a:extLst>
              <a:ext uri="{FF2B5EF4-FFF2-40B4-BE49-F238E27FC236}">
                <a16:creationId xmlns:a16="http://schemas.microsoft.com/office/drawing/2014/main" id="{64B784A8-9C7D-0141-A746-C8BA90528AFE}"/>
              </a:ext>
            </a:extLst>
          </p:cNvPr>
          <p:cNvSpPr>
            <a:spLocks noGrp="1"/>
          </p:cNvSpPr>
          <p:nvPr>
            <p:ph type="body" sz="quarter" idx="21" hasCustomPrompt="1"/>
          </p:nvPr>
        </p:nvSpPr>
        <p:spPr>
          <a:xfrm>
            <a:off x="5957455" y="3195893"/>
            <a:ext cx="1251857" cy="220683"/>
          </a:xfrm>
        </p:spPr>
        <p:txBody>
          <a:bodyPr tIns="0" anchor="t" anchorCtr="0"/>
          <a:lstStyle>
            <a:lvl1pPr>
              <a:defRPr sz="1000" b="1" i="0" cap="all" baseline="0">
                <a:solidFill>
                  <a:schemeClr val="accent1"/>
                </a:solidFill>
                <a:latin typeface="+mn-lt"/>
                <a:cs typeface="Times New Roman" panose="02020603050405020304" pitchFamily="18" charset="0"/>
              </a:defRPr>
            </a:lvl1pPr>
            <a:lvl2pPr>
              <a:defRPr sz="1000" b="1">
                <a:solidFill>
                  <a:schemeClr val="accent1"/>
                </a:solidFill>
                <a:latin typeface="+mn-lt"/>
                <a:cs typeface="Times New Roman" panose="02020603050405020304" pitchFamily="18" charset="0"/>
              </a:defRPr>
            </a:lvl2pPr>
            <a:lvl3pPr marL="0" indent="0">
              <a:buFontTx/>
              <a:buNone/>
              <a:defRPr sz="1000" b="1" i="0">
                <a:solidFill>
                  <a:schemeClr val="accent1"/>
                </a:solidFill>
                <a:latin typeface="+mn-lt"/>
                <a:cs typeface="Times New Roman" panose="02020603050405020304" pitchFamily="18" charset="0"/>
              </a:defRPr>
            </a:lvl3pPr>
            <a:lvl4pPr marL="0" indent="0">
              <a:buFontTx/>
              <a:buNone/>
              <a:defRPr sz="1000" b="1" i="0">
                <a:solidFill>
                  <a:schemeClr val="accent1"/>
                </a:solidFill>
                <a:latin typeface="+mn-lt"/>
                <a:cs typeface="Times New Roman" panose="02020603050405020304" pitchFamily="18" charset="0"/>
              </a:defRPr>
            </a:lvl4pPr>
            <a:lvl5pPr>
              <a:defRPr sz="1000" b="1" i="0">
                <a:solidFill>
                  <a:schemeClr val="accent1"/>
                </a:solidFill>
                <a:latin typeface="+mn-lt"/>
                <a:cs typeface="Times New Roman" panose="02020603050405020304" pitchFamily="18" charset="0"/>
              </a:defRPr>
            </a:lvl5pPr>
            <a:lvl6pPr marL="0" indent="0">
              <a:buFontTx/>
              <a:buNone/>
              <a:defRPr sz="1000" b="1" i="0">
                <a:solidFill>
                  <a:schemeClr val="accent1"/>
                </a:solidFill>
                <a:latin typeface="+mn-lt"/>
                <a:cs typeface="Times New Roman" panose="02020603050405020304" pitchFamily="18" charset="0"/>
              </a:defRPr>
            </a:lvl6pPr>
            <a:lvl7pPr marL="0" indent="0">
              <a:buFontTx/>
              <a:buNone/>
              <a:defRPr sz="1000" b="1" i="0">
                <a:solidFill>
                  <a:schemeClr val="accent1"/>
                </a:solidFill>
                <a:latin typeface="+mn-lt"/>
                <a:cs typeface="Times New Roman" panose="02020603050405020304" pitchFamily="18" charset="0"/>
              </a:defRPr>
            </a:lvl7pPr>
            <a:lvl8pPr>
              <a:defRPr sz="1000" b="1" i="0">
                <a:solidFill>
                  <a:schemeClr val="accent1"/>
                </a:solidFill>
                <a:latin typeface="+mn-lt"/>
                <a:cs typeface="Times New Roman" panose="02020603050405020304" pitchFamily="18" charset="0"/>
              </a:defRPr>
            </a:lvl8pPr>
            <a:lvl9pPr>
              <a:defRPr sz="1000" b="1" i="0">
                <a:solidFill>
                  <a:schemeClr val="accent1"/>
                </a:solidFill>
                <a:latin typeface="+mn-lt"/>
                <a:cs typeface="Times New Roman" panose="02020603050405020304" pitchFamily="18" charset="0"/>
              </a:defRPr>
            </a:lvl9pPr>
          </a:lstStyle>
          <a:p>
            <a:pPr lvl="0"/>
            <a:r>
              <a:rPr lang="en-US" dirty="0"/>
              <a:t>LABEL</a:t>
            </a:r>
          </a:p>
        </p:txBody>
      </p:sp>
      <p:sp>
        <p:nvSpPr>
          <p:cNvPr id="26" name="Text Placeholder 12">
            <a:extLst>
              <a:ext uri="{FF2B5EF4-FFF2-40B4-BE49-F238E27FC236}">
                <a16:creationId xmlns:a16="http://schemas.microsoft.com/office/drawing/2014/main" id="{181CB463-BCB8-AC4A-8437-54247E806D03}"/>
              </a:ext>
            </a:extLst>
          </p:cNvPr>
          <p:cNvSpPr>
            <a:spLocks noGrp="1"/>
          </p:cNvSpPr>
          <p:nvPr>
            <p:ph type="body" sz="quarter" idx="22" hasCustomPrompt="1"/>
          </p:nvPr>
        </p:nvSpPr>
        <p:spPr>
          <a:xfrm>
            <a:off x="5957455" y="3557099"/>
            <a:ext cx="1251857" cy="366156"/>
          </a:xfrm>
        </p:spPr>
        <p:txBody>
          <a:bodyPr tIns="0" anchor="b" anchorCtr="0"/>
          <a:lstStyle>
            <a:lvl1pPr>
              <a:defRPr sz="2667" b="1" i="0">
                <a:solidFill>
                  <a:schemeClr val="accent1"/>
                </a:solidFill>
                <a:latin typeface="Times New Roman" panose="02020603050405020304" pitchFamily="18" charset="0"/>
                <a:cs typeface="Times New Roman" panose="02020603050405020304" pitchFamily="18" charset="0"/>
              </a:defRPr>
            </a:lvl1pPr>
            <a:lvl2pPr>
              <a:defRPr sz="2667" b="1">
                <a:solidFill>
                  <a:schemeClr val="accent1"/>
                </a:solidFill>
                <a:latin typeface="Times New Roman" panose="02020603050405020304" pitchFamily="18" charset="0"/>
                <a:cs typeface="Times New Roman" panose="02020603050405020304" pitchFamily="18" charset="0"/>
              </a:defRPr>
            </a:lvl2pPr>
            <a:lvl3pPr marL="0" indent="0">
              <a:buFontTx/>
              <a:buNone/>
              <a:defRPr sz="2667" b="1" i="0">
                <a:solidFill>
                  <a:schemeClr val="accent1"/>
                </a:solidFill>
                <a:latin typeface="Times New Roman" panose="02020603050405020304" pitchFamily="18" charset="0"/>
                <a:cs typeface="Times New Roman" panose="02020603050405020304" pitchFamily="18" charset="0"/>
              </a:defRPr>
            </a:lvl3pPr>
            <a:lvl4pPr marL="0" indent="0">
              <a:buFontTx/>
              <a:buNone/>
              <a:defRPr sz="2667" b="1" i="0">
                <a:solidFill>
                  <a:schemeClr val="accent1"/>
                </a:solidFill>
                <a:latin typeface="Times New Roman" panose="02020603050405020304" pitchFamily="18" charset="0"/>
                <a:cs typeface="Times New Roman" panose="02020603050405020304" pitchFamily="18" charset="0"/>
              </a:defRPr>
            </a:lvl4pPr>
            <a:lvl5pPr>
              <a:defRPr sz="2667" b="1" i="0">
                <a:solidFill>
                  <a:schemeClr val="accent1"/>
                </a:solidFill>
                <a:latin typeface="Times New Roman" panose="02020603050405020304" pitchFamily="18" charset="0"/>
                <a:cs typeface="Times New Roman" panose="02020603050405020304" pitchFamily="18" charset="0"/>
              </a:defRPr>
            </a:lvl5pPr>
            <a:lvl6pPr marL="0" indent="0">
              <a:buFontTx/>
              <a:buNone/>
              <a:defRPr sz="2667" b="1" i="0">
                <a:solidFill>
                  <a:schemeClr val="accent1"/>
                </a:solidFill>
                <a:latin typeface="Times New Roman" panose="02020603050405020304" pitchFamily="18" charset="0"/>
                <a:cs typeface="Times New Roman" panose="02020603050405020304" pitchFamily="18" charset="0"/>
              </a:defRPr>
            </a:lvl6pPr>
            <a:lvl7pPr marL="0" indent="0">
              <a:buFontTx/>
              <a:buNone/>
              <a:defRPr sz="2667" b="1" i="0">
                <a:solidFill>
                  <a:schemeClr val="accent1"/>
                </a:solidFill>
                <a:latin typeface="Times New Roman" panose="02020603050405020304" pitchFamily="18" charset="0"/>
                <a:cs typeface="Times New Roman" panose="02020603050405020304" pitchFamily="18" charset="0"/>
              </a:defRPr>
            </a:lvl7pPr>
            <a:lvl8pPr>
              <a:defRPr sz="2667" b="1" i="0">
                <a:solidFill>
                  <a:schemeClr val="accent1"/>
                </a:solidFill>
                <a:latin typeface="Times New Roman" panose="02020603050405020304" pitchFamily="18" charset="0"/>
                <a:cs typeface="Times New Roman" panose="02020603050405020304" pitchFamily="18" charset="0"/>
              </a:defRPr>
            </a:lvl8pPr>
            <a:lvl9pPr>
              <a:defRPr sz="2667" b="1" i="0">
                <a:solidFill>
                  <a:schemeClr val="accent1"/>
                </a:solidFill>
                <a:latin typeface="Times New Roman" panose="02020603050405020304" pitchFamily="18" charset="0"/>
                <a:cs typeface="Times New Roman" panose="02020603050405020304" pitchFamily="18" charset="0"/>
              </a:defRPr>
            </a:lvl9pPr>
          </a:lstStyle>
          <a:p>
            <a:pPr lvl="0"/>
            <a:r>
              <a:rPr lang="en-US" dirty="0"/>
              <a:t>12%</a:t>
            </a:r>
          </a:p>
        </p:txBody>
      </p:sp>
      <p:sp>
        <p:nvSpPr>
          <p:cNvPr id="27" name="Text Placeholder 12">
            <a:extLst>
              <a:ext uri="{FF2B5EF4-FFF2-40B4-BE49-F238E27FC236}">
                <a16:creationId xmlns:a16="http://schemas.microsoft.com/office/drawing/2014/main" id="{F7D4178C-81E1-9D4A-936F-2893CF14F51F}"/>
              </a:ext>
            </a:extLst>
          </p:cNvPr>
          <p:cNvSpPr>
            <a:spLocks noGrp="1"/>
          </p:cNvSpPr>
          <p:nvPr>
            <p:ph type="body" sz="quarter" idx="23" hasCustomPrompt="1"/>
          </p:nvPr>
        </p:nvSpPr>
        <p:spPr>
          <a:xfrm>
            <a:off x="5957455" y="3903464"/>
            <a:ext cx="1251857" cy="220683"/>
          </a:xfrm>
        </p:spPr>
        <p:txBody>
          <a:bodyPr tIns="0" anchor="t" anchorCtr="0"/>
          <a:lstStyle>
            <a:lvl1pPr>
              <a:defRPr sz="1000" b="1" i="0" cap="all" baseline="0">
                <a:solidFill>
                  <a:schemeClr val="accent1"/>
                </a:solidFill>
                <a:latin typeface="+mn-lt"/>
                <a:cs typeface="Times New Roman" panose="02020603050405020304" pitchFamily="18" charset="0"/>
              </a:defRPr>
            </a:lvl1pPr>
            <a:lvl2pPr>
              <a:defRPr sz="1000" b="1">
                <a:solidFill>
                  <a:schemeClr val="accent1"/>
                </a:solidFill>
                <a:latin typeface="+mn-lt"/>
                <a:cs typeface="Times New Roman" panose="02020603050405020304" pitchFamily="18" charset="0"/>
              </a:defRPr>
            </a:lvl2pPr>
            <a:lvl3pPr marL="0" indent="0">
              <a:buFontTx/>
              <a:buNone/>
              <a:defRPr sz="1000" b="1" i="0">
                <a:solidFill>
                  <a:schemeClr val="accent1"/>
                </a:solidFill>
                <a:latin typeface="+mn-lt"/>
                <a:cs typeface="Times New Roman" panose="02020603050405020304" pitchFamily="18" charset="0"/>
              </a:defRPr>
            </a:lvl3pPr>
            <a:lvl4pPr marL="0" indent="0">
              <a:buFontTx/>
              <a:buNone/>
              <a:defRPr sz="1000" b="1" i="0">
                <a:solidFill>
                  <a:schemeClr val="accent1"/>
                </a:solidFill>
                <a:latin typeface="+mn-lt"/>
                <a:cs typeface="Times New Roman" panose="02020603050405020304" pitchFamily="18" charset="0"/>
              </a:defRPr>
            </a:lvl4pPr>
            <a:lvl5pPr>
              <a:defRPr sz="1000" b="1" i="0">
                <a:solidFill>
                  <a:schemeClr val="accent1"/>
                </a:solidFill>
                <a:latin typeface="+mn-lt"/>
                <a:cs typeface="Times New Roman" panose="02020603050405020304" pitchFamily="18" charset="0"/>
              </a:defRPr>
            </a:lvl5pPr>
            <a:lvl6pPr marL="0" indent="0">
              <a:buFontTx/>
              <a:buNone/>
              <a:defRPr sz="1000" b="1" i="0">
                <a:solidFill>
                  <a:schemeClr val="accent1"/>
                </a:solidFill>
                <a:latin typeface="+mn-lt"/>
                <a:cs typeface="Times New Roman" panose="02020603050405020304" pitchFamily="18" charset="0"/>
              </a:defRPr>
            </a:lvl6pPr>
            <a:lvl7pPr marL="0" indent="0">
              <a:buFontTx/>
              <a:buNone/>
              <a:defRPr sz="1000" b="1" i="0">
                <a:solidFill>
                  <a:schemeClr val="accent1"/>
                </a:solidFill>
                <a:latin typeface="+mn-lt"/>
                <a:cs typeface="Times New Roman" panose="02020603050405020304" pitchFamily="18" charset="0"/>
              </a:defRPr>
            </a:lvl7pPr>
            <a:lvl8pPr>
              <a:defRPr sz="1000" b="1" i="0">
                <a:solidFill>
                  <a:schemeClr val="accent1"/>
                </a:solidFill>
                <a:latin typeface="+mn-lt"/>
                <a:cs typeface="Times New Roman" panose="02020603050405020304" pitchFamily="18" charset="0"/>
              </a:defRPr>
            </a:lvl8pPr>
            <a:lvl9pPr>
              <a:defRPr sz="1000" b="1" i="0">
                <a:solidFill>
                  <a:schemeClr val="accent1"/>
                </a:solidFill>
                <a:latin typeface="+mn-lt"/>
                <a:cs typeface="Times New Roman" panose="02020603050405020304" pitchFamily="18" charset="0"/>
              </a:defRPr>
            </a:lvl9pPr>
          </a:lstStyle>
          <a:p>
            <a:pPr lvl="0"/>
            <a:r>
              <a:rPr lang="en-US" dirty="0"/>
              <a:t>LABEL</a:t>
            </a:r>
          </a:p>
        </p:txBody>
      </p:sp>
      <p:sp>
        <p:nvSpPr>
          <p:cNvPr id="28" name="Text Placeholder 12">
            <a:extLst>
              <a:ext uri="{FF2B5EF4-FFF2-40B4-BE49-F238E27FC236}">
                <a16:creationId xmlns:a16="http://schemas.microsoft.com/office/drawing/2014/main" id="{2958E59F-651F-4445-811D-3809594E6468}"/>
              </a:ext>
            </a:extLst>
          </p:cNvPr>
          <p:cNvSpPr>
            <a:spLocks noGrp="1"/>
          </p:cNvSpPr>
          <p:nvPr>
            <p:ph type="body" sz="quarter" idx="24" hasCustomPrompt="1"/>
          </p:nvPr>
        </p:nvSpPr>
        <p:spPr>
          <a:xfrm>
            <a:off x="5957455" y="4304255"/>
            <a:ext cx="1251857" cy="366156"/>
          </a:xfrm>
        </p:spPr>
        <p:txBody>
          <a:bodyPr tIns="0" anchor="b" anchorCtr="0"/>
          <a:lstStyle>
            <a:lvl1pPr>
              <a:defRPr sz="2667" b="1" i="0">
                <a:solidFill>
                  <a:schemeClr val="accent1"/>
                </a:solidFill>
                <a:latin typeface="Times New Roman" panose="02020603050405020304" pitchFamily="18" charset="0"/>
                <a:cs typeface="Times New Roman" panose="02020603050405020304" pitchFamily="18" charset="0"/>
              </a:defRPr>
            </a:lvl1pPr>
            <a:lvl2pPr>
              <a:defRPr sz="2667" b="1">
                <a:solidFill>
                  <a:schemeClr val="accent1"/>
                </a:solidFill>
                <a:latin typeface="Times New Roman" panose="02020603050405020304" pitchFamily="18" charset="0"/>
                <a:cs typeface="Times New Roman" panose="02020603050405020304" pitchFamily="18" charset="0"/>
              </a:defRPr>
            </a:lvl2pPr>
            <a:lvl3pPr marL="0" indent="0">
              <a:buFontTx/>
              <a:buNone/>
              <a:defRPr sz="2667" b="1" i="0">
                <a:solidFill>
                  <a:schemeClr val="accent1"/>
                </a:solidFill>
                <a:latin typeface="Times New Roman" panose="02020603050405020304" pitchFamily="18" charset="0"/>
                <a:cs typeface="Times New Roman" panose="02020603050405020304" pitchFamily="18" charset="0"/>
              </a:defRPr>
            </a:lvl3pPr>
            <a:lvl4pPr marL="0" indent="0">
              <a:buFontTx/>
              <a:buNone/>
              <a:defRPr sz="2667" b="1" i="0">
                <a:solidFill>
                  <a:schemeClr val="accent1"/>
                </a:solidFill>
                <a:latin typeface="Times New Roman" panose="02020603050405020304" pitchFamily="18" charset="0"/>
                <a:cs typeface="Times New Roman" panose="02020603050405020304" pitchFamily="18" charset="0"/>
              </a:defRPr>
            </a:lvl4pPr>
            <a:lvl5pPr>
              <a:defRPr sz="2667" b="1" i="0">
                <a:solidFill>
                  <a:schemeClr val="accent1"/>
                </a:solidFill>
                <a:latin typeface="Times New Roman" panose="02020603050405020304" pitchFamily="18" charset="0"/>
                <a:cs typeface="Times New Roman" panose="02020603050405020304" pitchFamily="18" charset="0"/>
              </a:defRPr>
            </a:lvl5pPr>
            <a:lvl6pPr marL="0" indent="0">
              <a:buFontTx/>
              <a:buNone/>
              <a:defRPr sz="2667" b="1" i="0">
                <a:solidFill>
                  <a:schemeClr val="accent1"/>
                </a:solidFill>
                <a:latin typeface="Times New Roman" panose="02020603050405020304" pitchFamily="18" charset="0"/>
                <a:cs typeface="Times New Roman" panose="02020603050405020304" pitchFamily="18" charset="0"/>
              </a:defRPr>
            </a:lvl6pPr>
            <a:lvl7pPr marL="0" indent="0">
              <a:buFontTx/>
              <a:buNone/>
              <a:defRPr sz="2667" b="1" i="0">
                <a:solidFill>
                  <a:schemeClr val="accent1"/>
                </a:solidFill>
                <a:latin typeface="Times New Roman" panose="02020603050405020304" pitchFamily="18" charset="0"/>
                <a:cs typeface="Times New Roman" panose="02020603050405020304" pitchFamily="18" charset="0"/>
              </a:defRPr>
            </a:lvl7pPr>
            <a:lvl8pPr>
              <a:defRPr sz="2667" b="1" i="0">
                <a:solidFill>
                  <a:schemeClr val="accent1"/>
                </a:solidFill>
                <a:latin typeface="Times New Roman" panose="02020603050405020304" pitchFamily="18" charset="0"/>
                <a:cs typeface="Times New Roman" panose="02020603050405020304" pitchFamily="18" charset="0"/>
              </a:defRPr>
            </a:lvl8pPr>
            <a:lvl9pPr>
              <a:defRPr sz="2667"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9" name="Text Placeholder 12">
            <a:extLst>
              <a:ext uri="{FF2B5EF4-FFF2-40B4-BE49-F238E27FC236}">
                <a16:creationId xmlns:a16="http://schemas.microsoft.com/office/drawing/2014/main" id="{F1761FED-CE9C-3541-80ED-13FB00356F1E}"/>
              </a:ext>
            </a:extLst>
          </p:cNvPr>
          <p:cNvSpPr>
            <a:spLocks noGrp="1"/>
          </p:cNvSpPr>
          <p:nvPr>
            <p:ph type="body" sz="quarter" idx="25" hasCustomPrompt="1"/>
          </p:nvPr>
        </p:nvSpPr>
        <p:spPr>
          <a:xfrm>
            <a:off x="5957455" y="4650619"/>
            <a:ext cx="1251857" cy="220683"/>
          </a:xfrm>
        </p:spPr>
        <p:txBody>
          <a:bodyPr tIns="0" anchor="t" anchorCtr="0"/>
          <a:lstStyle>
            <a:lvl1pPr>
              <a:defRPr sz="1000" b="1" i="0" cap="all" baseline="0">
                <a:solidFill>
                  <a:schemeClr val="accent1"/>
                </a:solidFill>
                <a:latin typeface="+mn-lt"/>
                <a:cs typeface="Times New Roman" panose="02020603050405020304" pitchFamily="18" charset="0"/>
              </a:defRPr>
            </a:lvl1pPr>
            <a:lvl2pPr>
              <a:defRPr sz="1000" b="1">
                <a:solidFill>
                  <a:schemeClr val="accent1"/>
                </a:solidFill>
                <a:latin typeface="+mn-lt"/>
                <a:cs typeface="Times New Roman" panose="02020603050405020304" pitchFamily="18" charset="0"/>
              </a:defRPr>
            </a:lvl2pPr>
            <a:lvl3pPr marL="0" indent="0">
              <a:buFontTx/>
              <a:buNone/>
              <a:defRPr sz="1000" b="1" i="0">
                <a:solidFill>
                  <a:schemeClr val="accent1"/>
                </a:solidFill>
                <a:latin typeface="+mn-lt"/>
                <a:cs typeface="Times New Roman" panose="02020603050405020304" pitchFamily="18" charset="0"/>
              </a:defRPr>
            </a:lvl3pPr>
            <a:lvl4pPr marL="0" indent="0">
              <a:buFontTx/>
              <a:buNone/>
              <a:defRPr sz="1000" b="1" i="0">
                <a:solidFill>
                  <a:schemeClr val="accent1"/>
                </a:solidFill>
                <a:latin typeface="+mn-lt"/>
                <a:cs typeface="Times New Roman" panose="02020603050405020304" pitchFamily="18" charset="0"/>
              </a:defRPr>
            </a:lvl4pPr>
            <a:lvl5pPr>
              <a:defRPr sz="1000" b="1" i="0">
                <a:solidFill>
                  <a:schemeClr val="accent1"/>
                </a:solidFill>
                <a:latin typeface="+mn-lt"/>
                <a:cs typeface="Times New Roman" panose="02020603050405020304" pitchFamily="18" charset="0"/>
              </a:defRPr>
            </a:lvl5pPr>
            <a:lvl6pPr marL="0" indent="0">
              <a:buFontTx/>
              <a:buNone/>
              <a:defRPr sz="1000" b="1" i="0">
                <a:solidFill>
                  <a:schemeClr val="accent1"/>
                </a:solidFill>
                <a:latin typeface="+mn-lt"/>
                <a:cs typeface="Times New Roman" panose="02020603050405020304" pitchFamily="18" charset="0"/>
              </a:defRPr>
            </a:lvl6pPr>
            <a:lvl7pPr marL="0" indent="0">
              <a:buFontTx/>
              <a:buNone/>
              <a:defRPr sz="1000" b="1" i="0">
                <a:solidFill>
                  <a:schemeClr val="accent1"/>
                </a:solidFill>
                <a:latin typeface="+mn-lt"/>
                <a:cs typeface="Times New Roman" panose="02020603050405020304" pitchFamily="18" charset="0"/>
              </a:defRPr>
            </a:lvl7pPr>
            <a:lvl8pPr>
              <a:defRPr sz="1000" b="1" i="0">
                <a:solidFill>
                  <a:schemeClr val="accent1"/>
                </a:solidFill>
                <a:latin typeface="+mn-lt"/>
                <a:cs typeface="Times New Roman" panose="02020603050405020304" pitchFamily="18" charset="0"/>
              </a:defRPr>
            </a:lvl8pPr>
            <a:lvl9pPr>
              <a:defRPr sz="1000" b="1" i="0">
                <a:solidFill>
                  <a:schemeClr val="accent1"/>
                </a:solidFill>
                <a:latin typeface="+mn-lt"/>
                <a:cs typeface="Times New Roman" panose="02020603050405020304" pitchFamily="18" charset="0"/>
              </a:defRPr>
            </a:lvl9pPr>
          </a:lstStyle>
          <a:p>
            <a:pPr lvl="0"/>
            <a:r>
              <a:rPr lang="en-US" dirty="0"/>
              <a:t>LABEL</a:t>
            </a:r>
          </a:p>
        </p:txBody>
      </p:sp>
      <p:pic>
        <p:nvPicPr>
          <p:cNvPr id="19" name="Picture 18">
            <a:extLst>
              <a:ext uri="{FF2B5EF4-FFF2-40B4-BE49-F238E27FC236}">
                <a16:creationId xmlns:a16="http://schemas.microsoft.com/office/drawing/2014/main" id="{D39C4B0F-6FE0-214D-A9EE-3E1B5F5526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166078987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384969" y="1406261"/>
            <a:ext cx="9390063" cy="3641990"/>
          </a:xfrm>
          <a:solidFill>
            <a:schemeClr val="tx1"/>
          </a:solidFill>
        </p:spPr>
        <p:txBody>
          <a:bodyPr tIns="731520" anchor="ctr" anchorCtr="0"/>
          <a:lstStyle>
            <a:lvl1pPr algn="ctr">
              <a:defRPr sz="1667" b="0" i="0">
                <a:solidFill>
                  <a:schemeClr val="bg2"/>
                </a:solidFill>
              </a:defRPr>
            </a:lvl1pPr>
          </a:lstStyle>
          <a:p>
            <a:r>
              <a:rPr lang="en-US"/>
              <a:t>Click icon to add media</a:t>
            </a:r>
          </a:p>
        </p:txBody>
      </p:sp>
      <p:sp>
        <p:nvSpPr>
          <p:cNvPr id="4" name="Footer Placeholder 3">
            <a:extLst>
              <a:ext uri="{FF2B5EF4-FFF2-40B4-BE49-F238E27FC236}">
                <a16:creationId xmlns:a16="http://schemas.microsoft.com/office/drawing/2014/main" id="{8F28E75D-F0F4-1A4A-BA42-8E0F9FE8B800}"/>
              </a:ext>
            </a:extLst>
          </p:cNvPr>
          <p:cNvSpPr>
            <a:spLocks noGrp="1"/>
          </p:cNvSpPr>
          <p:nvPr>
            <p:ph type="ftr" sz="quarter" idx="12"/>
          </p:nvPr>
        </p:nvSpPr>
        <p:spPr/>
        <p:txBody>
          <a:bodyPr/>
          <a:lstStyle/>
          <a:p>
            <a:r>
              <a:rPr lang="en-US"/>
              <a:t>Confidential</a:t>
            </a:r>
          </a:p>
        </p:txBody>
      </p:sp>
      <p:sp>
        <p:nvSpPr>
          <p:cNvPr id="5" name="Slide Number Placeholder 4">
            <a:extLst>
              <a:ext uri="{FF2B5EF4-FFF2-40B4-BE49-F238E27FC236}">
                <a16:creationId xmlns:a16="http://schemas.microsoft.com/office/drawing/2014/main" id="{2ED0DA73-79E1-CA4D-B988-803AAD67AB53}"/>
              </a:ext>
            </a:extLst>
          </p:cNvPr>
          <p:cNvSpPr>
            <a:spLocks noGrp="1"/>
          </p:cNvSpPr>
          <p:nvPr>
            <p:ph type="sldNum" sz="quarter" idx="13"/>
          </p:nvPr>
        </p:nvSpPr>
        <p:spPr/>
        <p:txBody>
          <a:bodyPr/>
          <a:lstStyle/>
          <a:p>
            <a:fld id="{63DCA5C9-2E11-4C67-86EB-AE1DE127DC64}" type="slidenum">
              <a:rPr lang="en-US" smtClean="0"/>
              <a:pPr/>
              <a:t>‹#›</a:t>
            </a:fld>
            <a:endParaRPr lang="en-US"/>
          </a:p>
        </p:txBody>
      </p:sp>
      <p:sp>
        <p:nvSpPr>
          <p:cNvPr id="6" name="Title 5">
            <a:extLst>
              <a:ext uri="{FF2B5EF4-FFF2-40B4-BE49-F238E27FC236}">
                <a16:creationId xmlns:a16="http://schemas.microsoft.com/office/drawing/2014/main" id="{7E3271C3-F272-0E41-A902-6BF1EDE7BD47}"/>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F32E75FC-DC74-AB45-B1F1-1AB18571DA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32809537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video full">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0160000" cy="5715000"/>
          </a:xfrm>
          <a:solidFill>
            <a:schemeClr val="tx1"/>
          </a:solidFill>
        </p:spPr>
        <p:txBody>
          <a:bodyPr tIns="731520" anchor="ctr" anchorCtr="0"/>
          <a:lstStyle>
            <a:lvl1pPr algn="ctr">
              <a:defRPr sz="1667" b="0" i="0">
                <a:solidFill>
                  <a:schemeClr val="bg2"/>
                </a:solidFill>
              </a:defRPr>
            </a:lvl1pPr>
          </a:lstStyle>
          <a:p>
            <a:r>
              <a:rPr lang="en-US"/>
              <a:t>Click icon to add media</a:t>
            </a:r>
          </a:p>
        </p:txBody>
      </p:sp>
    </p:spTree>
    <p:extLst>
      <p:ext uri="{BB962C8B-B14F-4D97-AF65-F5344CB8AC3E}">
        <p14:creationId xmlns:p14="http://schemas.microsoft.com/office/powerpoint/2010/main" val="73978762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table">
    <p:bg>
      <p:bgPr>
        <a:solidFill>
          <a:schemeClr val="bg1"/>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384969" y="1189303"/>
            <a:ext cx="9390063" cy="3858947"/>
          </a:xfrm>
          <a:pattFill prst="pct10">
            <a:fgClr>
              <a:schemeClr val="accent1"/>
            </a:fgClr>
            <a:bgClr>
              <a:schemeClr val="bg1"/>
            </a:bgClr>
          </a:pattFill>
        </p:spPr>
        <p:txBody>
          <a:bodyPr tIns="2514600"/>
          <a:lstStyle>
            <a:lvl1pPr algn="ctr">
              <a:defRPr b="0" i="0"/>
            </a:lvl1pPr>
          </a:lstStyle>
          <a:p>
            <a:r>
              <a:rPr lang="en-US"/>
              <a:t>Click icon to add table</a:t>
            </a:r>
          </a:p>
        </p:txBody>
      </p:sp>
      <p:sp>
        <p:nvSpPr>
          <p:cNvPr id="11" name="Slide Number Placeholder 10">
            <a:extLst>
              <a:ext uri="{FF2B5EF4-FFF2-40B4-BE49-F238E27FC236}">
                <a16:creationId xmlns:a16="http://schemas.microsoft.com/office/drawing/2014/main" id="{FC899BB9-E201-8940-BB81-82A108C8C225}"/>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2" name="Footer Placeholder 1">
            <a:extLst>
              <a:ext uri="{FF2B5EF4-FFF2-40B4-BE49-F238E27FC236}">
                <a16:creationId xmlns:a16="http://schemas.microsoft.com/office/drawing/2014/main" id="{549B0EF7-FABC-1349-801E-CBFFA0CEFAC3}"/>
              </a:ext>
            </a:extLst>
          </p:cNvPr>
          <p:cNvSpPr>
            <a:spLocks noGrp="1"/>
          </p:cNvSpPr>
          <p:nvPr>
            <p:ph type="ftr" sz="quarter" idx="21"/>
          </p:nvPr>
        </p:nvSpPr>
        <p:spPr/>
        <p:txBody>
          <a:bodyPr/>
          <a:lstStyle/>
          <a:p>
            <a:r>
              <a:rPr lang="en-US"/>
              <a:t>Confidential</a:t>
            </a:r>
          </a:p>
        </p:txBody>
      </p:sp>
      <p:sp>
        <p:nvSpPr>
          <p:cNvPr id="5" name="Title 4">
            <a:extLst>
              <a:ext uri="{FF2B5EF4-FFF2-40B4-BE49-F238E27FC236}">
                <a16:creationId xmlns:a16="http://schemas.microsoft.com/office/drawing/2014/main" id="{AC1D4610-EAA1-7041-94B1-404FE57ECCD4}"/>
              </a:ext>
            </a:extLst>
          </p:cNvPr>
          <p:cNvSpPr>
            <a:spLocks noGrp="1"/>
          </p:cNvSpPr>
          <p:nvPr>
            <p:ph type="title"/>
          </p:nvPr>
        </p:nvSpPr>
        <p:spPr/>
        <p:txBody>
          <a:bodyPr/>
          <a:lstStyle/>
          <a:p>
            <a:r>
              <a:rPr lang="en-US"/>
              <a:t>Click to edit Master title style</a:t>
            </a:r>
            <a:endParaRPr lang="en-US" dirty="0"/>
          </a:p>
        </p:txBody>
      </p:sp>
      <p:pic>
        <p:nvPicPr>
          <p:cNvPr id="9" name="Picture 8">
            <a:extLst>
              <a:ext uri="{FF2B5EF4-FFF2-40B4-BE49-F238E27FC236}">
                <a16:creationId xmlns:a16="http://schemas.microsoft.com/office/drawing/2014/main" id="{93480590-8DED-DA47-9D78-701D1EFCA6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46387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6E7879B-1635-8E4C-A4F6-DC181C8D0D6E}"/>
              </a:ext>
            </a:extLst>
          </p:cNvPr>
          <p:cNvSpPr>
            <a:spLocks noGrp="1"/>
          </p:cNvSpPr>
          <p:nvPr>
            <p:ph type="pic" sz="quarter" idx="14"/>
          </p:nvPr>
        </p:nvSpPr>
        <p:spPr>
          <a:xfrm>
            <a:off x="0" y="0"/>
            <a:ext cx="10160000" cy="5715000"/>
          </a:xfrm>
          <a:solidFill>
            <a:schemeClr val="bg1">
              <a:lumMod val="75000"/>
            </a:schemeClr>
          </a:solidFill>
        </p:spPr>
        <p:txBody>
          <a:bodyPr tIns="2743200" rIns="0"/>
          <a:lstStyle>
            <a:lvl1pPr algn="ctr">
              <a:defRPr/>
            </a:lvl1pPr>
          </a:lstStyle>
          <a:p>
            <a:r>
              <a:rPr lang="en-US"/>
              <a:t>Click icon to add picture</a:t>
            </a:r>
          </a:p>
        </p:txBody>
      </p:sp>
    </p:spTree>
    <p:extLst>
      <p:ext uri="{BB962C8B-B14F-4D97-AF65-F5344CB8AC3E}">
        <p14:creationId xmlns:p14="http://schemas.microsoft.com/office/powerpoint/2010/main" val="553773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er w_full_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5" name="Title 4">
            <a:extLst>
              <a:ext uri="{FF2B5EF4-FFF2-40B4-BE49-F238E27FC236}">
                <a16:creationId xmlns:a16="http://schemas.microsoft.com/office/drawing/2014/main" id="{8F39C59D-1ABB-9645-B394-B871367BEA8F}"/>
              </a:ext>
            </a:extLst>
          </p:cNvPr>
          <p:cNvSpPr>
            <a:spLocks noGrp="1"/>
          </p:cNvSpPr>
          <p:nvPr>
            <p:ph type="title"/>
          </p:nvPr>
        </p:nvSpPr>
        <p:spPr/>
        <p:txBody>
          <a:bodyPr/>
          <a:lstStyle/>
          <a:p>
            <a:r>
              <a:rPr lang="en-US"/>
              <a:t>Click to edit Master title style</a:t>
            </a:r>
          </a:p>
        </p:txBody>
      </p:sp>
      <p:sp>
        <p:nvSpPr>
          <p:cNvPr id="8" name="Picture Placeholder 8">
            <a:extLst>
              <a:ext uri="{FF2B5EF4-FFF2-40B4-BE49-F238E27FC236}">
                <a16:creationId xmlns:a16="http://schemas.microsoft.com/office/drawing/2014/main" id="{8D6DDC7E-86BB-3C4C-BB1D-5153B24F38CE}"/>
              </a:ext>
            </a:extLst>
          </p:cNvPr>
          <p:cNvSpPr>
            <a:spLocks noGrp="1"/>
          </p:cNvSpPr>
          <p:nvPr>
            <p:ph type="pic" sz="quarter" idx="14"/>
          </p:nvPr>
        </p:nvSpPr>
        <p:spPr>
          <a:xfrm>
            <a:off x="0" y="1189303"/>
            <a:ext cx="10160000" cy="3858948"/>
          </a:xfrm>
          <a:solidFill>
            <a:schemeClr val="bg1">
              <a:lumMod val="75000"/>
            </a:schemeClr>
          </a:solidFill>
        </p:spPr>
        <p:txBody>
          <a:bodyPr tIns="2743200" rIns="0"/>
          <a:lstStyle>
            <a:lvl1pPr algn="ctr">
              <a:defRPr/>
            </a:lvl1pPr>
          </a:lstStyle>
          <a:p>
            <a:r>
              <a:rPr lang="en-US"/>
              <a:t>Click icon to add picture</a:t>
            </a:r>
          </a:p>
        </p:txBody>
      </p:sp>
      <p:pic>
        <p:nvPicPr>
          <p:cNvPr id="10" name="Picture 9">
            <a:extLst>
              <a:ext uri="{FF2B5EF4-FFF2-40B4-BE49-F238E27FC236}">
                <a16:creationId xmlns:a16="http://schemas.microsoft.com/office/drawing/2014/main" id="{CB2B1C4D-7D2C-C54A-88FE-460BA3EEF3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621654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5" name="Title 4">
            <a:extLst>
              <a:ext uri="{FF2B5EF4-FFF2-40B4-BE49-F238E27FC236}">
                <a16:creationId xmlns:a16="http://schemas.microsoft.com/office/drawing/2014/main" id="{8F39C59D-1ABB-9645-B394-B871367BEA8F}"/>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5C0A4233-1B4A-914B-8872-C023BCF577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1906966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569605" y="1706450"/>
            <a:ext cx="3205426" cy="1109379"/>
          </a:xfrm>
          <a:noFill/>
        </p:spPr>
        <p:txBody>
          <a:bodyPr lIns="0" tIns="0" rIns="731520" bIns="0" anchor="b" anchorCtr="0"/>
          <a:lstStyle>
            <a:lvl1pPr algn="r">
              <a:lnSpc>
                <a:spcPct val="100000"/>
              </a:lnSpc>
              <a:defRPr sz="4000" b="0" i="0">
                <a:solidFill>
                  <a:schemeClr val="bg1"/>
                </a:solidFill>
              </a:defRPr>
            </a:lvl1pPr>
          </a:lstStyle>
          <a:p>
            <a:r>
              <a:rPr lang="en-US" dirty="0"/>
              <a:t>Thank you</a:t>
            </a:r>
          </a:p>
        </p:txBody>
      </p:sp>
      <p:sp>
        <p:nvSpPr>
          <p:cNvPr id="9" name="Text Placeholder 6">
            <a:extLst>
              <a:ext uri="{FF2B5EF4-FFF2-40B4-BE49-F238E27FC236}">
                <a16:creationId xmlns:a16="http://schemas.microsoft.com/office/drawing/2014/main" id="{B54C60DD-A22D-F64D-BEE9-9A4F3F211B75}"/>
              </a:ext>
            </a:extLst>
          </p:cNvPr>
          <p:cNvSpPr>
            <a:spLocks noGrp="1"/>
          </p:cNvSpPr>
          <p:nvPr>
            <p:ph type="body" sz="quarter" idx="20" hasCustomPrompt="1"/>
          </p:nvPr>
        </p:nvSpPr>
        <p:spPr>
          <a:xfrm>
            <a:off x="395552" y="2767846"/>
            <a:ext cx="2969948" cy="494771"/>
          </a:xfrm>
        </p:spPr>
        <p:txBody>
          <a:bodyPr tIns="0" anchor="t" anchorCtr="0"/>
          <a:lstStyle>
            <a:lvl1pPr>
              <a:buFontTx/>
              <a:buNone/>
              <a:defRPr sz="1000" b="1">
                <a:solidFill>
                  <a:schemeClr val="bg1"/>
                </a:solidFill>
              </a:defRPr>
            </a:lvl1pPr>
            <a:lvl2pPr>
              <a:spcAft>
                <a:spcPts val="0"/>
              </a:spcAft>
              <a:buFontTx/>
              <a:buNone/>
              <a:defRPr sz="1000" b="0">
                <a:solidFill>
                  <a:schemeClr val="bg1"/>
                </a:solidFill>
              </a:defRPr>
            </a:lvl2pPr>
            <a:lvl3pPr marL="0" indent="0">
              <a:buFontTx/>
              <a:buNone/>
              <a:defRPr sz="1000">
                <a:solidFill>
                  <a:schemeClr val="bg1"/>
                </a:solidFill>
              </a:defRPr>
            </a:lvl3pPr>
            <a:lvl4pPr marL="0" indent="0">
              <a:buFontTx/>
              <a:buNone/>
              <a:defRPr sz="1333">
                <a:solidFill>
                  <a:schemeClr val="bg1"/>
                </a:solidFill>
              </a:defRPr>
            </a:lvl4pPr>
            <a:lvl5pPr marL="0" indent="0">
              <a:buFontTx/>
              <a:buNone/>
              <a:defRPr sz="1333">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Presenter Name</a:t>
            </a:r>
          </a:p>
          <a:p>
            <a:pPr lvl="1"/>
            <a:r>
              <a:rPr lang="en-US"/>
              <a:t>Presenter Title</a:t>
            </a:r>
          </a:p>
        </p:txBody>
      </p:sp>
      <p:sp>
        <p:nvSpPr>
          <p:cNvPr id="10" name="Picture Placeholder 5">
            <a:extLst>
              <a:ext uri="{FF2B5EF4-FFF2-40B4-BE49-F238E27FC236}">
                <a16:creationId xmlns:a16="http://schemas.microsoft.com/office/drawing/2014/main" id="{6D6F8A89-F12A-1244-8C9E-529EB81D03AF}"/>
              </a:ext>
            </a:extLst>
          </p:cNvPr>
          <p:cNvSpPr>
            <a:spLocks noGrp="1"/>
          </p:cNvSpPr>
          <p:nvPr>
            <p:ph type="pic" sz="quarter" idx="22" hasCustomPrompt="1"/>
          </p:nvPr>
        </p:nvSpPr>
        <p:spPr>
          <a:xfrm>
            <a:off x="384970" y="2208436"/>
            <a:ext cx="494771" cy="494771"/>
          </a:xfrm>
          <a:solidFill>
            <a:schemeClr val="bg1">
              <a:lumMod val="75000"/>
            </a:schemeClr>
          </a:solidFill>
        </p:spPr>
        <p:txBody>
          <a:bodyPr tIns="457200"/>
          <a:lstStyle>
            <a:lvl1pPr algn="ctr">
              <a:defRPr sz="667"/>
            </a:lvl1pPr>
          </a:lstStyle>
          <a:p>
            <a:r>
              <a:rPr lang="en-US"/>
              <a:t>Insert image</a:t>
            </a:r>
          </a:p>
        </p:txBody>
      </p:sp>
      <p:sp>
        <p:nvSpPr>
          <p:cNvPr id="11" name="Text Placeholder 6">
            <a:extLst>
              <a:ext uri="{FF2B5EF4-FFF2-40B4-BE49-F238E27FC236}">
                <a16:creationId xmlns:a16="http://schemas.microsoft.com/office/drawing/2014/main" id="{87A80A41-5C5A-EC4E-B944-E4E6D60966CB}"/>
              </a:ext>
            </a:extLst>
          </p:cNvPr>
          <p:cNvSpPr>
            <a:spLocks noGrp="1"/>
          </p:cNvSpPr>
          <p:nvPr>
            <p:ph type="body" sz="quarter" idx="21" hasCustomPrompt="1"/>
          </p:nvPr>
        </p:nvSpPr>
        <p:spPr>
          <a:xfrm>
            <a:off x="395552" y="3262616"/>
            <a:ext cx="4550835" cy="160858"/>
          </a:xfrm>
        </p:spPr>
        <p:txBody>
          <a:bodyPr tIns="0" rIns="0" numCol="1" anchor="b" anchorCtr="0"/>
          <a:lstStyle>
            <a:lvl1pPr>
              <a:buFontTx/>
              <a:buNone/>
              <a:defRPr sz="1000" b="0">
                <a:solidFill>
                  <a:schemeClr val="bg1"/>
                </a:solidFill>
              </a:defRPr>
            </a:lvl1pPr>
            <a:lvl2pPr>
              <a:spcAft>
                <a:spcPts val="0"/>
              </a:spcAft>
              <a:buFontTx/>
              <a:buNone/>
              <a:defRPr sz="1000">
                <a:solidFill>
                  <a:schemeClr val="bg1"/>
                </a:solidFill>
              </a:defRPr>
            </a:lvl2pPr>
            <a:lvl3pPr marL="0" indent="0">
              <a:lnSpc>
                <a:spcPct val="100000"/>
              </a:lnSpc>
              <a:buFontTx/>
              <a:buNone/>
              <a:defRPr sz="1000" b="0">
                <a:solidFill>
                  <a:schemeClr val="bg1"/>
                </a:solidFill>
              </a:defRPr>
            </a:lvl3pPr>
            <a:lvl4pPr marL="0" indent="0">
              <a:buFontTx/>
              <a:buNone/>
              <a:defRPr sz="1333">
                <a:solidFill>
                  <a:schemeClr val="bg1"/>
                </a:solidFill>
              </a:defRPr>
            </a:lvl4pPr>
            <a:lvl5pPr marL="0" indent="0">
              <a:buFontTx/>
              <a:buNone/>
              <a:defRPr sz="1333">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1"/>
            <a:r>
              <a:rPr lang="en-US"/>
              <a:t>Entity Name</a:t>
            </a:r>
          </a:p>
        </p:txBody>
      </p:sp>
      <p:sp>
        <p:nvSpPr>
          <p:cNvPr id="12" name="Text Placeholder 6">
            <a:extLst>
              <a:ext uri="{FF2B5EF4-FFF2-40B4-BE49-F238E27FC236}">
                <a16:creationId xmlns:a16="http://schemas.microsoft.com/office/drawing/2014/main" id="{AC39AD0D-7010-8948-B139-75D9E89A8DB4}"/>
              </a:ext>
            </a:extLst>
          </p:cNvPr>
          <p:cNvSpPr>
            <a:spLocks noGrp="1"/>
          </p:cNvSpPr>
          <p:nvPr>
            <p:ph type="body" sz="quarter" idx="23" hasCustomPrompt="1"/>
          </p:nvPr>
        </p:nvSpPr>
        <p:spPr>
          <a:xfrm>
            <a:off x="395551" y="3415202"/>
            <a:ext cx="4561418" cy="585728"/>
          </a:xfrm>
        </p:spPr>
        <p:txBody>
          <a:bodyPr tIns="0" rIns="1005840" numCol="2" anchor="t" anchorCtr="0"/>
          <a:lstStyle>
            <a:lvl1pPr>
              <a:buFontTx/>
              <a:buNone/>
              <a:defRPr sz="1000" b="0">
                <a:solidFill>
                  <a:schemeClr val="bg1"/>
                </a:solidFill>
              </a:defRPr>
            </a:lvl1pPr>
            <a:lvl2pPr>
              <a:spcAft>
                <a:spcPts val="0"/>
              </a:spcAft>
              <a:buFontTx/>
              <a:buNone/>
              <a:defRPr sz="1000">
                <a:solidFill>
                  <a:schemeClr val="bg1"/>
                </a:solidFill>
              </a:defRPr>
            </a:lvl2pPr>
            <a:lvl3pPr marL="0" indent="0">
              <a:lnSpc>
                <a:spcPct val="100000"/>
              </a:lnSpc>
              <a:buFontTx/>
              <a:buNone/>
              <a:defRPr sz="1000" b="0">
                <a:solidFill>
                  <a:schemeClr val="bg1"/>
                </a:solidFill>
              </a:defRPr>
            </a:lvl3pPr>
            <a:lvl4pPr marL="0" indent="0">
              <a:buFontTx/>
              <a:buNone/>
              <a:defRPr sz="1333">
                <a:solidFill>
                  <a:schemeClr val="bg1"/>
                </a:solidFill>
              </a:defRPr>
            </a:lvl4pPr>
            <a:lvl5pPr marL="0" indent="0">
              <a:buFontTx/>
              <a:buNone/>
              <a:defRPr sz="1333">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2"/>
            <a:r>
              <a:rPr lang="en-US"/>
              <a:t>Address Line 1</a:t>
            </a:r>
          </a:p>
          <a:p>
            <a:pPr lvl="2"/>
            <a:r>
              <a:rPr lang="en-US"/>
              <a:t>Address Line 2</a:t>
            </a:r>
          </a:p>
          <a:p>
            <a:pPr lvl="2"/>
            <a:r>
              <a:rPr lang="en-US"/>
              <a:t>City, State Zip</a:t>
            </a:r>
          </a:p>
          <a:p>
            <a:pPr lvl="2"/>
            <a:endParaRPr lang="en-US"/>
          </a:p>
          <a:p>
            <a:pPr lvl="2"/>
            <a:r>
              <a:rPr lang="en-US"/>
              <a:t>123.456.7890</a:t>
            </a:r>
          </a:p>
          <a:p>
            <a:pPr lvl="2"/>
            <a:r>
              <a:rPr lang="en-US" err="1"/>
              <a:t>Emailaddress@email.com</a:t>
            </a:r>
            <a:endParaRPr lang="en-US"/>
          </a:p>
          <a:p>
            <a:pPr lvl="2"/>
            <a:r>
              <a:rPr lang="en-US" err="1"/>
              <a:t>Websiteurl.com</a:t>
            </a:r>
            <a:endParaRPr lang="en-US"/>
          </a:p>
        </p:txBody>
      </p:sp>
      <p:pic>
        <p:nvPicPr>
          <p:cNvPr id="8" name="Picture 7">
            <a:extLst>
              <a:ext uri="{FF2B5EF4-FFF2-40B4-BE49-F238E27FC236}">
                <a16:creationId xmlns:a16="http://schemas.microsoft.com/office/drawing/2014/main" id="{E04E51C3-1B9F-064C-BA61-C0F66F9E29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4968" y="5281574"/>
            <a:ext cx="1394970" cy="175558"/>
          </a:xfrm>
          <a:prstGeom prst="rect">
            <a:avLst/>
          </a:prstGeom>
        </p:spPr>
      </p:pic>
    </p:spTree>
    <p:extLst>
      <p:ext uri="{BB962C8B-B14F-4D97-AF65-F5344CB8AC3E}">
        <p14:creationId xmlns:p14="http://schemas.microsoft.com/office/powerpoint/2010/main" val="17741657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F2DDAC-AE7C-45BB-8E90-0986DBB6B1B8}"/>
              </a:ext>
            </a:extLst>
          </p:cNvPr>
          <p:cNvSpPr>
            <a:spLocks noGrp="1"/>
          </p:cNvSpPr>
          <p:nvPr>
            <p:ph type="title"/>
          </p:nvPr>
        </p:nvSpPr>
        <p:spPr>
          <a:xfrm>
            <a:off x="406400" y="1463040"/>
            <a:ext cx="9347200" cy="914400"/>
          </a:xfrm>
        </p:spPr>
        <p:txBody>
          <a:bodyPr anchor="ctr">
            <a:normAutofit/>
          </a:bodyPr>
          <a:lstStyle>
            <a:lvl1pPr algn="l">
              <a:defRPr sz="3889" b="0" cap="none">
                <a:solidFill>
                  <a:schemeClr val="accent5"/>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1A912716-95A6-43DC-9C32-11B54B51B862}"/>
              </a:ext>
            </a:extLst>
          </p:cNvPr>
          <p:cNvSpPr>
            <a:spLocks noGrp="1"/>
          </p:cNvSpPr>
          <p:nvPr>
            <p:ph type="body" idx="1"/>
          </p:nvPr>
        </p:nvSpPr>
        <p:spPr>
          <a:xfrm>
            <a:off x="406400" y="2377440"/>
            <a:ext cx="9347200" cy="1250156"/>
          </a:xfrm>
        </p:spPr>
        <p:txBody>
          <a:bodyPr anchor="t"/>
          <a:lstStyle>
            <a:lvl1pPr marL="0" indent="0">
              <a:buNone/>
              <a:defRPr sz="2222">
                <a:solidFill>
                  <a:schemeClr val="bg1">
                    <a:lumMod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08685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65760"/>
            <a:ext cx="93472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88719"/>
            <a:ext cx="4588933" cy="3931920"/>
          </a:xfrm>
        </p:spPr>
        <p:txBody>
          <a:bodyPr/>
          <a:lstStyle>
            <a:lvl1pPr>
              <a:defRPr sz="2444"/>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4667" y="1188720"/>
            <a:ext cx="4588933" cy="3931920"/>
          </a:xfrm>
        </p:spPr>
        <p:txBody>
          <a:bodyPr/>
          <a:lstStyle>
            <a:lvl1pPr>
              <a:defRPr sz="2444"/>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725953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365760"/>
            <a:ext cx="9347200" cy="685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6400" y="1188720"/>
            <a:ext cx="4590698" cy="457200"/>
          </a:xfrm>
        </p:spPr>
        <p:txBody>
          <a:bodyPr anchor="b"/>
          <a:lstStyle>
            <a:lvl1pPr marL="0" indent="0">
              <a:buNone/>
              <a:defRPr sz="2667" b="1">
                <a:solidFill>
                  <a:schemeClr val="tx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4" name="Content Placeholder 3"/>
          <p:cNvSpPr>
            <a:spLocks noGrp="1"/>
          </p:cNvSpPr>
          <p:nvPr>
            <p:ph sz="half" idx="2"/>
          </p:nvPr>
        </p:nvSpPr>
        <p:spPr>
          <a:xfrm>
            <a:off x="406400" y="1645920"/>
            <a:ext cx="4590698" cy="3474720"/>
          </a:xfrm>
        </p:spPr>
        <p:txBody>
          <a:bodyPr/>
          <a:lstStyle>
            <a:lvl1pPr>
              <a:defRPr sz="2444"/>
            </a:lvl1pPr>
            <a:lvl2pPr>
              <a:defRPr sz="2000"/>
            </a:lvl2pPr>
            <a:lvl3pPr>
              <a:defRPr sz="2000"/>
            </a:lvl3pPr>
            <a:lvl4pPr>
              <a:defRPr sz="2000"/>
            </a:lvl4pPr>
            <a:lvl5pPr>
              <a:defRPr sz="2000"/>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61140" y="1188720"/>
            <a:ext cx="4590698" cy="457200"/>
          </a:xfrm>
        </p:spPr>
        <p:txBody>
          <a:bodyPr anchor="b"/>
          <a:lstStyle>
            <a:lvl1pPr marL="0" indent="0">
              <a:buNone/>
              <a:defRPr sz="2667" b="1">
                <a:solidFill>
                  <a:schemeClr val="tx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6" name="Content Placeholder 5"/>
          <p:cNvSpPr>
            <a:spLocks noGrp="1"/>
          </p:cNvSpPr>
          <p:nvPr>
            <p:ph sz="quarter" idx="4"/>
          </p:nvPr>
        </p:nvSpPr>
        <p:spPr>
          <a:xfrm>
            <a:off x="5161140" y="1645920"/>
            <a:ext cx="4590698" cy="3474720"/>
          </a:xfrm>
        </p:spPr>
        <p:txBody>
          <a:bodyPr/>
          <a:lstStyle>
            <a:lvl1pPr>
              <a:defRPr sz="2444"/>
            </a:lvl1pPr>
            <a:lvl2pPr>
              <a:defRPr sz="2000"/>
            </a:lvl2pPr>
            <a:lvl3pPr>
              <a:defRPr sz="2000"/>
            </a:lvl3pPr>
            <a:lvl4pPr>
              <a:defRPr sz="2000"/>
            </a:lvl4pPr>
            <a:lvl5pPr>
              <a:defRPr sz="2000"/>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679130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365760"/>
            <a:ext cx="9347200" cy="914400"/>
          </a:xfrm>
        </p:spPr>
        <p:txBody>
          <a:bodyPr/>
          <a:lstStyle/>
          <a:p>
            <a:r>
              <a:rPr lang="en-US"/>
              <a:t>Click to edit Master title style</a:t>
            </a:r>
          </a:p>
        </p:txBody>
      </p:sp>
    </p:spTree>
    <p:extLst>
      <p:ext uri="{BB962C8B-B14F-4D97-AF65-F5344CB8AC3E}">
        <p14:creationId xmlns:p14="http://schemas.microsoft.com/office/powerpoint/2010/main" val="59960745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theme" Target="../theme/theme3.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C151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365760"/>
            <a:ext cx="93472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6399" y="1188720"/>
            <a:ext cx="93472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318000" y="5342359"/>
            <a:ext cx="1439333" cy="254525"/>
          </a:xfrm>
          <a:prstGeom prst="rect">
            <a:avLst/>
          </a:prstGeom>
        </p:spPr>
        <p:txBody>
          <a:bodyPr vert="horz" lIns="91440" tIns="45720" rIns="91440" bIns="0" rtlCol="0" anchor="b"/>
          <a:lstStyle>
            <a:lvl1pPr algn="l">
              <a:defRPr sz="1111">
                <a:solidFill>
                  <a:schemeClr val="bg1"/>
                </a:solidFill>
                <a:latin typeface="Neutraface 2 Display Light" panose="02000600030000020004" pitchFamily="2" charset="77"/>
                <a:cs typeface="Arial" panose="020B0604020202020204" pitchFamily="34" charset="0"/>
              </a:defRPr>
            </a:lvl1pPr>
          </a:lstStyle>
          <a:p>
            <a:fld id="{B59F6E7C-B598-48CC-979D-3946CE7FB75D}" type="datetime1">
              <a:rPr lang="en-US" smtClean="0"/>
              <a:pPr/>
              <a:t>3/12/25</a:t>
            </a:fld>
            <a:endParaRPr lang="en-US" dirty="0"/>
          </a:p>
        </p:txBody>
      </p:sp>
      <p:sp>
        <p:nvSpPr>
          <p:cNvPr id="5" name="Footer Placeholder 4"/>
          <p:cNvSpPr>
            <a:spLocks noGrp="1"/>
          </p:cNvSpPr>
          <p:nvPr>
            <p:ph type="ftr" sz="quarter" idx="3"/>
          </p:nvPr>
        </p:nvSpPr>
        <p:spPr>
          <a:xfrm>
            <a:off x="6316078" y="5342359"/>
            <a:ext cx="3217333" cy="254525"/>
          </a:xfrm>
          <a:prstGeom prst="rect">
            <a:avLst/>
          </a:prstGeom>
        </p:spPr>
        <p:txBody>
          <a:bodyPr vert="horz" lIns="91440" tIns="45720" rIns="91440" bIns="0" rtlCol="0" anchor="b"/>
          <a:lstStyle>
            <a:lvl1pPr indent="0" algn="r">
              <a:defRPr sz="1111" b="0" i="0" cap="all" spc="167">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pic>
        <p:nvPicPr>
          <p:cNvPr id="8" name="Picture 7">
            <a:extLst>
              <a:ext uri="{FF2B5EF4-FFF2-40B4-BE49-F238E27FC236}">
                <a16:creationId xmlns:a16="http://schemas.microsoft.com/office/drawing/2014/main" id="{2E7426A9-1E7A-4A60-9224-F8A0E3B48279}"/>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54742" y="5276855"/>
            <a:ext cx="3304514" cy="311885"/>
          </a:xfrm>
          <a:prstGeom prst="rect">
            <a:avLst/>
          </a:prstGeom>
        </p:spPr>
      </p:pic>
    </p:spTree>
    <p:extLst>
      <p:ext uri="{BB962C8B-B14F-4D97-AF65-F5344CB8AC3E}">
        <p14:creationId xmlns:p14="http://schemas.microsoft.com/office/powerpoint/2010/main" val="3454316857"/>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489" r:id="rId3"/>
    <p:sldLayoutId id="2147493490" r:id="rId4"/>
    <p:sldLayoutId id="2147493491" r:id="rId5"/>
    <p:sldLayoutId id="2147493492" r:id="rId6"/>
    <p:sldLayoutId id="2147493493" r:id="rId7"/>
    <p:sldLayoutId id="2147493494" r:id="rId8"/>
    <p:sldLayoutId id="2147493495" r:id="rId9"/>
    <p:sldLayoutId id="2147493496" r:id="rId10"/>
    <p:sldLayoutId id="2147493497" r:id="rId11"/>
    <p:sldLayoutId id="2147493498" r:id="rId12"/>
    <p:sldLayoutId id="2147493499" r:id="rId13"/>
    <p:sldLayoutId id="2147493500" r:id="rId14"/>
  </p:sldLayoutIdLst>
  <p:transition spd="slow">
    <p:fade/>
  </p:transition>
  <p:hf sldNum="0" hdr="0" ftr="0" dt="0"/>
  <p:txStyles>
    <p:title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p:titleStyle>
    <p:bodyStyle>
      <a:lvl1pPr marL="253997" indent="-253997" algn="l" defTabSz="507995" rtl="0" eaLnBrk="1" latinLnBrk="0" hangingPunct="1">
        <a:spcBef>
          <a:spcPts val="1111"/>
        </a:spcBef>
        <a:spcAft>
          <a:spcPts val="444"/>
        </a:spcAft>
        <a:buClr>
          <a:schemeClr val="tx1"/>
        </a:buClr>
        <a:buSzPct val="72000"/>
        <a:buFont typeface="Arial"/>
        <a:buChar char="•"/>
        <a:defRPr sz="2444" kern="1200">
          <a:solidFill>
            <a:schemeClr val="bg1"/>
          </a:solidFill>
          <a:latin typeface="Neutraface 2 Display Light" panose="02000600030000020004" pitchFamily="2" charset="77"/>
          <a:ea typeface="+mn-ea"/>
          <a:cs typeface="Arial" panose="020B0604020202020204" pitchFamily="34" charset="0"/>
        </a:defRPr>
      </a:lvl1pPr>
      <a:lvl2pPr marL="569731" indent="-190498" algn="l" defTabSz="507995" rtl="0" eaLnBrk="1" latinLnBrk="0" hangingPunct="1">
        <a:lnSpc>
          <a:spcPts val="2000"/>
        </a:lnSpc>
        <a:spcBef>
          <a:spcPts val="889"/>
        </a:spcBef>
        <a:buClr>
          <a:schemeClr val="tx1"/>
        </a:buClr>
        <a:buFont typeface="Arial"/>
        <a:buChar char="•"/>
        <a:defRPr sz="2000" kern="1200">
          <a:solidFill>
            <a:schemeClr val="bg1"/>
          </a:solidFill>
          <a:latin typeface="Neutraface 2 Display Light" panose="02000600030000020004" pitchFamily="2" charset="77"/>
          <a:ea typeface="+mn-ea"/>
          <a:cs typeface="Arial" panose="020B0604020202020204" pitchFamily="34" charset="0"/>
        </a:defRPr>
      </a:lvl2pPr>
      <a:lvl3pPr marL="888991" indent="-188735" algn="l" defTabSz="507995" rtl="0" eaLnBrk="1" latinLnBrk="0" hangingPunct="1">
        <a:lnSpc>
          <a:spcPts val="2000"/>
        </a:lnSpc>
        <a:spcBef>
          <a:spcPts val="889"/>
        </a:spcBef>
        <a:buClr>
          <a:schemeClr val="tx1"/>
        </a:buClr>
        <a:buFont typeface="Arial"/>
        <a:buChar char="•"/>
        <a:defRPr sz="2000" kern="1200">
          <a:solidFill>
            <a:schemeClr val="bg1"/>
          </a:solidFill>
          <a:latin typeface="Neutraface 2 Display Light" panose="02000600030000020004" pitchFamily="2" charset="77"/>
          <a:ea typeface="+mn-ea"/>
          <a:cs typeface="Arial" panose="020B0604020202020204" pitchFamily="34" charset="0"/>
        </a:defRPr>
      </a:lvl3pPr>
      <a:lvl4pPr marL="1137698" indent="-188735" algn="l" defTabSz="507995" rtl="0" eaLnBrk="1" latinLnBrk="0" hangingPunct="1">
        <a:lnSpc>
          <a:spcPts val="2000"/>
        </a:lnSpc>
        <a:spcBef>
          <a:spcPts val="889"/>
        </a:spcBef>
        <a:buClr>
          <a:schemeClr val="tx1"/>
        </a:buClr>
        <a:buFont typeface="Arial"/>
        <a:buChar char="•"/>
        <a:defRPr sz="2000" kern="1200">
          <a:solidFill>
            <a:schemeClr val="bg1"/>
          </a:solidFill>
          <a:latin typeface="Neutraface 2 Display Light" panose="02000600030000020004" pitchFamily="2" charset="77"/>
          <a:ea typeface="+mn-ea"/>
          <a:cs typeface="Arial" panose="020B0604020202020204" pitchFamily="34" charset="0"/>
        </a:defRPr>
      </a:lvl4pPr>
      <a:lvl5pPr marL="1398750" indent="-188735" algn="l" defTabSz="507995" rtl="0" eaLnBrk="1" latinLnBrk="0" hangingPunct="1">
        <a:lnSpc>
          <a:spcPts val="2000"/>
        </a:lnSpc>
        <a:spcBef>
          <a:spcPts val="889"/>
        </a:spcBef>
        <a:buClr>
          <a:schemeClr val="tx1"/>
        </a:buClr>
        <a:buFont typeface="Arial"/>
        <a:buChar char="•"/>
        <a:defRPr sz="2000" kern="1200">
          <a:solidFill>
            <a:schemeClr val="bg1"/>
          </a:solidFill>
          <a:latin typeface="Neutraface 2 Display Light" panose="02000600030000020004" pitchFamily="2" charset="77"/>
          <a:ea typeface="+mn-ea"/>
          <a:cs typeface="Arial" panose="020B0604020202020204" pitchFamily="34" charset="0"/>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079500" y="702470"/>
            <a:ext cx="8001000" cy="10914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079500" y="1885157"/>
            <a:ext cx="8001000" cy="30360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706438" y="5165990"/>
            <a:ext cx="2286000" cy="304271"/>
          </a:xfrm>
          <a:prstGeom prst="rect">
            <a:avLst/>
          </a:prstGeom>
        </p:spPr>
        <p:txBody>
          <a:bodyPr vert="horz" lIns="91440" tIns="45720" rIns="91440" bIns="45720" rtlCol="0" anchor="ctr"/>
          <a:lstStyle>
            <a:lvl1pPr algn="l">
              <a:defRPr sz="875">
                <a:solidFill>
                  <a:schemeClr val="tx1"/>
                </a:solidFill>
                <a:latin typeface="+mj-lt"/>
              </a:defRPr>
            </a:lvl1pPr>
          </a:lstStyle>
          <a:p>
            <a:fld id="{5DBDDF98-C922-483F-97E9-3E76B0201B42}" type="datetimeFigureOut">
              <a:rPr lang="en-US" smtClean="0"/>
              <a:pPr/>
              <a:t>3/12/25</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6072188" y="5165990"/>
            <a:ext cx="2841626" cy="304271"/>
          </a:xfrm>
          <a:prstGeom prst="rect">
            <a:avLst/>
          </a:prstGeom>
        </p:spPr>
        <p:txBody>
          <a:bodyPr vert="horz" lIns="91440" tIns="45720" rIns="91440" bIns="45720" rtlCol="0" anchor="ctr"/>
          <a:lstStyle>
            <a:lvl1pPr algn="r">
              <a:defRPr sz="875">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8940089" y="5165990"/>
            <a:ext cx="515938" cy="304271"/>
          </a:xfrm>
          <a:prstGeom prst="rect">
            <a:avLst/>
          </a:prstGeom>
        </p:spPr>
        <p:txBody>
          <a:bodyPr vert="horz" lIns="91440" tIns="45720" rIns="91440" bIns="45720" rtlCol="0" anchor="ctr"/>
          <a:lstStyle>
            <a:lvl1pPr algn="r">
              <a:defRPr sz="875">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779072062"/>
      </p:ext>
    </p:extLst>
  </p:cSld>
  <p:clrMap bg1="lt1" tx1="dk1" bg2="lt2" tx2="dk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 id="2147493543" r:id="rId7"/>
    <p:sldLayoutId id="2147493544" r:id="rId8"/>
    <p:sldLayoutId id="2147493545" r:id="rId9"/>
    <p:sldLayoutId id="2147493546" r:id="rId10"/>
    <p:sldLayoutId id="2147493547" r:id="rId11"/>
  </p:sldLayoutIdLst>
  <p:txStyles>
    <p:titleStyle>
      <a:lvl1pPr algn="l" defTabSz="761970" rtl="0" eaLnBrk="1" latinLnBrk="0" hangingPunct="1">
        <a:lnSpc>
          <a:spcPct val="120000"/>
        </a:lnSpc>
        <a:spcBef>
          <a:spcPct val="0"/>
        </a:spcBef>
        <a:buNone/>
        <a:defRPr sz="2333" kern="1200" cap="all" spc="417" baseline="0">
          <a:solidFill>
            <a:schemeClr val="tx1"/>
          </a:solidFill>
          <a:latin typeface="+mj-lt"/>
          <a:ea typeface="+mj-ea"/>
          <a:cs typeface="+mj-cs"/>
        </a:defRPr>
      </a:lvl1pPr>
    </p:titleStyle>
    <p:bodyStyle>
      <a:lvl1pPr marL="190492" indent="-190492" algn="l" defTabSz="761970" rtl="0" eaLnBrk="1" latinLnBrk="0" hangingPunct="1">
        <a:lnSpc>
          <a:spcPct val="120000"/>
        </a:lnSpc>
        <a:spcBef>
          <a:spcPts val="833"/>
        </a:spcBef>
        <a:buFont typeface="Arial" panose="020B0604020202020204" pitchFamily="34" charset="0"/>
        <a:buChar char="•"/>
        <a:defRPr sz="1500" kern="1200">
          <a:solidFill>
            <a:schemeClr val="tx1"/>
          </a:solidFill>
          <a:latin typeface="+mn-lt"/>
          <a:ea typeface="+mn-ea"/>
          <a:cs typeface="+mn-cs"/>
        </a:defRPr>
      </a:lvl1pPr>
      <a:lvl2pPr marL="396224" indent="-190492" algn="l" defTabSz="761970" rtl="0" eaLnBrk="1" latinLnBrk="0" hangingPunct="1">
        <a:lnSpc>
          <a:spcPct val="120000"/>
        </a:lnSpc>
        <a:spcBef>
          <a:spcPts val="417"/>
        </a:spcBef>
        <a:buFont typeface="Arial" panose="020B0604020202020204" pitchFamily="34" charset="0"/>
        <a:buChar char="•"/>
        <a:defRPr sz="1333" kern="1200">
          <a:solidFill>
            <a:schemeClr val="tx1"/>
          </a:solidFill>
          <a:latin typeface="+mn-lt"/>
          <a:ea typeface="+mn-ea"/>
          <a:cs typeface="+mn-cs"/>
        </a:defRPr>
      </a:lvl2pPr>
      <a:lvl3pPr marL="579097" indent="-190492" algn="l" defTabSz="761970" rtl="0" eaLnBrk="1" latinLnBrk="0" hangingPunct="1">
        <a:lnSpc>
          <a:spcPct val="120000"/>
        </a:lnSpc>
        <a:spcBef>
          <a:spcPts val="417"/>
        </a:spcBef>
        <a:buFont typeface="Arial" panose="020B0604020202020204" pitchFamily="34" charset="0"/>
        <a:buChar char="•"/>
        <a:defRPr sz="1167" kern="1200">
          <a:solidFill>
            <a:schemeClr val="tx1"/>
          </a:solidFill>
          <a:latin typeface="+mn-lt"/>
          <a:ea typeface="+mn-ea"/>
          <a:cs typeface="+mn-cs"/>
        </a:defRPr>
      </a:lvl3pPr>
      <a:lvl4pPr marL="761970" indent="-190492" algn="l" defTabSz="761970" rtl="0" eaLnBrk="1" latinLnBrk="0" hangingPunct="1">
        <a:lnSpc>
          <a:spcPct val="120000"/>
        </a:lnSpc>
        <a:spcBef>
          <a:spcPts val="417"/>
        </a:spcBef>
        <a:buFont typeface="Arial" panose="020B0604020202020204" pitchFamily="34" charset="0"/>
        <a:buChar char="•"/>
        <a:defRPr sz="1000" kern="1200">
          <a:solidFill>
            <a:schemeClr val="tx1"/>
          </a:solidFill>
          <a:latin typeface="+mn-lt"/>
          <a:ea typeface="+mn-ea"/>
          <a:cs typeface="+mn-cs"/>
        </a:defRPr>
      </a:lvl4pPr>
      <a:lvl5pPr marL="960082" indent="-190492" algn="l" defTabSz="761970" rtl="0" eaLnBrk="1" latinLnBrk="0" hangingPunct="1">
        <a:lnSpc>
          <a:spcPct val="120000"/>
        </a:lnSpc>
        <a:spcBef>
          <a:spcPts val="417"/>
        </a:spcBef>
        <a:buFont typeface="Arial" panose="020B0604020202020204" pitchFamily="34" charset="0"/>
        <a:buChar char="•"/>
        <a:defRPr sz="10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970" y="346605"/>
            <a:ext cx="9390062" cy="846639"/>
          </a:xfrm>
          <a:prstGeom prst="rect">
            <a:avLst/>
          </a:prstGeom>
        </p:spPr>
        <p:txBody>
          <a:bodyPr vert="horz" lIns="0" tIns="0" rIns="137160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84970" y="1434042"/>
            <a:ext cx="9390062" cy="3614208"/>
          </a:xfrm>
          <a:prstGeom prst="rect">
            <a:avLst/>
          </a:prstGeom>
        </p:spPr>
        <p:txBody>
          <a:bodyPr vert="horz" lIns="0" tIns="0" rIns="0" bIns="0" rtlCol="0">
            <a:noAutofit/>
          </a:bodyPr>
          <a:lstStyle/>
          <a:p>
            <a:pPr lvl="1"/>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a:t>
            </a:r>
          </a:p>
          <a:p>
            <a:pPr lvl="5"/>
            <a:r>
              <a:rPr lang="en-US" dirty="0"/>
              <a:t>Sixth</a:t>
            </a:r>
          </a:p>
          <a:p>
            <a:pPr lvl="6"/>
            <a:r>
              <a:rPr lang="en-US" dirty="0"/>
              <a:t>Seventh</a:t>
            </a:r>
          </a:p>
          <a:p>
            <a:pPr lvl="7"/>
            <a:r>
              <a:rPr lang="en-US" dirty="0"/>
              <a:t>Eighth</a:t>
            </a:r>
          </a:p>
          <a:p>
            <a:pPr lvl="8"/>
            <a:r>
              <a:rPr lang="en-US" dirty="0"/>
              <a:t>Ninth</a:t>
            </a:r>
          </a:p>
        </p:txBody>
      </p:sp>
      <p:sp>
        <p:nvSpPr>
          <p:cNvPr id="6" name="Slide Number Placeholder 5"/>
          <p:cNvSpPr>
            <a:spLocks noGrp="1"/>
          </p:cNvSpPr>
          <p:nvPr>
            <p:ph type="sldNum" sz="quarter" idx="4"/>
          </p:nvPr>
        </p:nvSpPr>
        <p:spPr>
          <a:xfrm>
            <a:off x="9456452" y="5289048"/>
            <a:ext cx="318579" cy="161027"/>
          </a:xfrm>
          <a:prstGeom prst="rect">
            <a:avLst/>
          </a:prstGeom>
        </p:spPr>
        <p:txBody>
          <a:bodyPr vert="horz" lIns="0" tIns="0" rIns="0" bIns="0" rtlCol="0" anchor="b" anchorCtr="0"/>
          <a:lstStyle>
            <a:lvl1pPr algn="r">
              <a:defRPr sz="833" b="0" i="0">
                <a:solidFill>
                  <a:schemeClr val="accent3"/>
                </a:solidFill>
                <a:latin typeface="+mn-lt"/>
                <a:ea typeface="Verdana" panose="020B0604030504040204" pitchFamily="34" charset="0"/>
                <a:cs typeface="Verdana" panose="020B0604030504040204" pitchFamily="34" charset="0"/>
              </a:defRPr>
            </a:lvl1pPr>
            <a:lvl2pPr marL="0" algn="r">
              <a:defRPr sz="833" b="0" i="0">
                <a:solidFill>
                  <a:schemeClr val="accent3"/>
                </a:solidFill>
                <a:latin typeface="+mn-lt"/>
                <a:ea typeface="Verdana" panose="020B0604030504040204" pitchFamily="34" charset="0"/>
                <a:cs typeface="Verdana" panose="020B0604030504040204" pitchFamily="34" charset="0"/>
              </a:defRPr>
            </a:lvl2pPr>
            <a:lvl3pPr marL="0" algn="r">
              <a:defRPr sz="833" b="0" i="0">
                <a:solidFill>
                  <a:schemeClr val="accent3"/>
                </a:solidFill>
                <a:latin typeface="+mn-lt"/>
                <a:ea typeface="Verdana" panose="020B0604030504040204" pitchFamily="34" charset="0"/>
                <a:cs typeface="Verdana" panose="020B0604030504040204" pitchFamily="34" charset="0"/>
              </a:defRPr>
            </a:lvl3pPr>
            <a:lvl4pPr marL="0" algn="r">
              <a:defRPr sz="833" b="0" i="0">
                <a:solidFill>
                  <a:schemeClr val="accent3"/>
                </a:solidFill>
                <a:latin typeface="+mn-lt"/>
                <a:ea typeface="Verdana" panose="020B0604030504040204" pitchFamily="34" charset="0"/>
                <a:cs typeface="Verdana" panose="020B0604030504040204" pitchFamily="34" charset="0"/>
              </a:defRPr>
            </a:lvl4pPr>
            <a:lvl5pPr marL="0" algn="r">
              <a:defRPr sz="833" b="0" i="0">
                <a:solidFill>
                  <a:schemeClr val="accent3"/>
                </a:solidFill>
                <a:latin typeface="+mn-lt"/>
                <a:ea typeface="Verdana" panose="020B0604030504040204" pitchFamily="34" charset="0"/>
                <a:cs typeface="Verdana" panose="020B0604030504040204" pitchFamily="34" charset="0"/>
              </a:defRPr>
            </a:lvl5pPr>
            <a:lvl6pPr marL="0" algn="r">
              <a:defRPr sz="833" b="0" i="0">
                <a:solidFill>
                  <a:schemeClr val="accent3"/>
                </a:solidFill>
                <a:latin typeface="+mn-lt"/>
                <a:ea typeface="Verdana" panose="020B0604030504040204" pitchFamily="34" charset="0"/>
                <a:cs typeface="Verdana" panose="020B0604030504040204" pitchFamily="34" charset="0"/>
              </a:defRPr>
            </a:lvl6pPr>
            <a:lvl7pPr marL="0" algn="r">
              <a:defRPr sz="833" b="0" i="0">
                <a:solidFill>
                  <a:schemeClr val="accent3"/>
                </a:solidFill>
                <a:latin typeface="+mn-lt"/>
                <a:ea typeface="Verdana" panose="020B0604030504040204" pitchFamily="34" charset="0"/>
                <a:cs typeface="Verdana" panose="020B0604030504040204" pitchFamily="34" charset="0"/>
              </a:defRPr>
            </a:lvl7pPr>
            <a:lvl8pPr marL="0" algn="r">
              <a:defRPr sz="833" b="0" i="0">
                <a:solidFill>
                  <a:schemeClr val="accent3"/>
                </a:solidFill>
                <a:latin typeface="+mn-lt"/>
                <a:ea typeface="Verdana" panose="020B0604030504040204" pitchFamily="34" charset="0"/>
                <a:cs typeface="Verdana" panose="020B0604030504040204" pitchFamily="34" charset="0"/>
              </a:defRPr>
            </a:lvl8pPr>
            <a:lvl9pPr marL="0" algn="r">
              <a:defRPr sz="833" b="0" i="0">
                <a:solidFill>
                  <a:schemeClr val="accent3"/>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5842000" y="639379"/>
            <a:ext cx="0" cy="0"/>
          </a:xfrm>
          <a:prstGeom prst="rect">
            <a:avLst/>
          </a:prstGeom>
          <a:noFill/>
        </p:spPr>
        <p:txBody>
          <a:bodyPr wrap="none" lIns="0" tIns="0" rIns="0" bIns="0" rtlCol="0">
            <a:normAutofit fontScale="25000" lnSpcReduction="20000"/>
          </a:bodyPr>
          <a:lstStyle/>
          <a:p>
            <a:pPr marL="0" indent="-3047878" algn="l">
              <a:spcAft>
                <a:spcPts val="833"/>
              </a:spcAft>
            </a:pPr>
            <a:endParaRPr lang="en-US" sz="15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7446380" y="1456481"/>
            <a:ext cx="0" cy="0"/>
          </a:xfrm>
          <a:prstGeom prst="rect">
            <a:avLst/>
          </a:prstGeom>
          <a:noFill/>
        </p:spPr>
        <p:txBody>
          <a:bodyPr wrap="none" lIns="0" tIns="0" rIns="0" bIns="0" rtlCol="0">
            <a:normAutofit fontScale="25000" lnSpcReduction="20000"/>
          </a:bodyPr>
          <a:lstStyle/>
          <a:p>
            <a:pPr marL="0" indent="-3047878" algn="l">
              <a:spcAft>
                <a:spcPts val="833"/>
              </a:spcAft>
            </a:pPr>
            <a:endParaRPr lang="en-US" sz="15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24" name="Footer Placeholder 23">
            <a:extLst>
              <a:ext uri="{FF2B5EF4-FFF2-40B4-BE49-F238E27FC236}">
                <a16:creationId xmlns:a16="http://schemas.microsoft.com/office/drawing/2014/main" id="{C31E79FD-4941-894F-81D1-F0A672A7736A}"/>
              </a:ext>
            </a:extLst>
          </p:cNvPr>
          <p:cNvSpPr>
            <a:spLocks noGrp="1"/>
          </p:cNvSpPr>
          <p:nvPr>
            <p:ph type="ftr" sz="quarter" idx="3"/>
          </p:nvPr>
        </p:nvSpPr>
        <p:spPr>
          <a:xfrm>
            <a:off x="3365500" y="5286375"/>
            <a:ext cx="3204105" cy="169333"/>
          </a:xfrm>
          <a:prstGeom prst="rect">
            <a:avLst/>
          </a:prstGeom>
        </p:spPr>
        <p:txBody>
          <a:bodyPr vert="horz" lIns="0" tIns="0" rIns="0" bIns="0" rtlCol="0" anchor="b" anchorCtr="0"/>
          <a:lstStyle>
            <a:lvl1pPr algn="ctr">
              <a:defRPr sz="833">
                <a:solidFill>
                  <a:schemeClr val="accent3"/>
                </a:solidFill>
              </a:defRPr>
            </a:lvl1pPr>
            <a:lvl2pPr marL="0" algn="ctr">
              <a:defRPr sz="833">
                <a:solidFill>
                  <a:schemeClr val="accent3"/>
                </a:solidFill>
              </a:defRPr>
            </a:lvl2pPr>
            <a:lvl3pPr marL="0" algn="ctr">
              <a:defRPr sz="833">
                <a:solidFill>
                  <a:schemeClr val="accent3"/>
                </a:solidFill>
              </a:defRPr>
            </a:lvl3pPr>
            <a:lvl4pPr marL="0" algn="ctr">
              <a:defRPr sz="833">
                <a:solidFill>
                  <a:schemeClr val="accent3"/>
                </a:solidFill>
              </a:defRPr>
            </a:lvl4pPr>
            <a:lvl5pPr marL="0" algn="ctr">
              <a:defRPr sz="833">
                <a:solidFill>
                  <a:schemeClr val="accent3"/>
                </a:solidFill>
              </a:defRPr>
            </a:lvl5pPr>
            <a:lvl6pPr marL="0" algn="ctr">
              <a:defRPr sz="833">
                <a:solidFill>
                  <a:schemeClr val="accent3"/>
                </a:solidFill>
              </a:defRPr>
            </a:lvl6pPr>
            <a:lvl7pPr marL="0" algn="ctr">
              <a:defRPr sz="833">
                <a:solidFill>
                  <a:schemeClr val="accent3"/>
                </a:solidFill>
              </a:defRPr>
            </a:lvl7pPr>
            <a:lvl8pPr marL="0" algn="ctr">
              <a:defRPr sz="833">
                <a:solidFill>
                  <a:schemeClr val="accent3"/>
                </a:solidFill>
              </a:defRPr>
            </a:lvl8pPr>
            <a:lvl9pPr marL="0" algn="ctr">
              <a:defRPr sz="833">
                <a:solidFill>
                  <a:schemeClr val="accent3"/>
                </a:solidFill>
              </a:defRPr>
            </a:lvl9pPr>
          </a:lstStyle>
          <a:p>
            <a:r>
              <a:rPr lang="en-US"/>
              <a:t>Confidential</a:t>
            </a:r>
          </a:p>
        </p:txBody>
      </p:sp>
    </p:spTree>
    <p:extLst>
      <p:ext uri="{BB962C8B-B14F-4D97-AF65-F5344CB8AC3E}">
        <p14:creationId xmlns:p14="http://schemas.microsoft.com/office/powerpoint/2010/main" val="4263348561"/>
      </p:ext>
    </p:extLst>
  </p:cSld>
  <p:clrMap bg1="lt1" tx1="dk1" bg2="lt2" tx2="dk2" accent1="accent1" accent2="accent2" accent3="accent3" accent4="accent4" accent5="accent5" accent6="accent6" hlink="hlink" folHlink="folHlink"/>
  <p:sldLayoutIdLst>
    <p:sldLayoutId id="2147493549" r:id="rId1"/>
    <p:sldLayoutId id="2147493550" r:id="rId2"/>
    <p:sldLayoutId id="2147493551" r:id="rId3"/>
    <p:sldLayoutId id="2147493552" r:id="rId4"/>
    <p:sldLayoutId id="2147493553" r:id="rId5"/>
    <p:sldLayoutId id="2147493554" r:id="rId6"/>
    <p:sldLayoutId id="2147493555" r:id="rId7"/>
    <p:sldLayoutId id="2147493556" r:id="rId8"/>
    <p:sldLayoutId id="2147493557" r:id="rId9"/>
    <p:sldLayoutId id="2147493558" r:id="rId10"/>
    <p:sldLayoutId id="2147493559" r:id="rId11"/>
    <p:sldLayoutId id="2147493560" r:id="rId12"/>
    <p:sldLayoutId id="2147493561" r:id="rId13"/>
    <p:sldLayoutId id="2147493562" r:id="rId14"/>
    <p:sldLayoutId id="2147493563" r:id="rId15"/>
    <p:sldLayoutId id="2147493564" r:id="rId16"/>
    <p:sldLayoutId id="2147493565" r:id="rId17"/>
    <p:sldLayoutId id="2147493566" r:id="rId18"/>
    <p:sldLayoutId id="2147493567" r:id="rId19"/>
    <p:sldLayoutId id="2147493568" r:id="rId20"/>
    <p:sldLayoutId id="2147493569" r:id="rId21"/>
    <p:sldLayoutId id="2147493570" r:id="rId22"/>
    <p:sldLayoutId id="2147493571" r:id="rId23"/>
    <p:sldLayoutId id="2147493572" r:id="rId24"/>
    <p:sldLayoutId id="2147493573" r:id="rId25"/>
    <p:sldLayoutId id="2147493574" r:id="rId26"/>
    <p:sldLayoutId id="2147493575" r:id="rId27"/>
    <p:sldLayoutId id="2147493576" r:id="rId28"/>
    <p:sldLayoutId id="2147493577" r:id="rId29"/>
    <p:sldLayoutId id="2147493578" r:id="rId30"/>
    <p:sldLayoutId id="2147493579" r:id="rId31"/>
    <p:sldLayoutId id="2147493580" r:id="rId32"/>
    <p:sldLayoutId id="2147493581" r:id="rId33"/>
    <p:sldLayoutId id="2147493582" r:id="rId34"/>
  </p:sldLayoutIdLst>
  <p:hf hdr="0" dt="0"/>
  <p:txStyles>
    <p:titleStyle>
      <a:lvl1pPr algn="l" defTabSz="761970" rtl="0" eaLnBrk="1" latinLnBrk="0" hangingPunct="1">
        <a:lnSpc>
          <a:spcPct val="100000"/>
        </a:lnSpc>
        <a:spcBef>
          <a:spcPct val="0"/>
        </a:spcBef>
        <a:buNone/>
        <a:defRPr sz="2667" b="1" i="0" kern="1200" cap="none" baseline="0">
          <a:solidFill>
            <a:schemeClr val="accent1"/>
          </a:solidFill>
          <a:latin typeface="Times New Roman" panose="02020603050405020304" pitchFamily="18" charset="0"/>
          <a:ea typeface="Verdana" panose="020B0604030504040204" pitchFamily="34" charset="0"/>
          <a:cs typeface="Times New Roman" panose="02020603050405020304" pitchFamily="18" charset="0"/>
        </a:defRPr>
      </a:lvl1pPr>
    </p:titleStyle>
    <p:bodyStyle>
      <a:lvl1pPr marL="0" indent="0" algn="l" defTabSz="761970" rtl="0" eaLnBrk="1" latinLnBrk="0" hangingPunct="1">
        <a:lnSpc>
          <a:spcPct val="100000"/>
        </a:lnSpc>
        <a:spcBef>
          <a:spcPts val="0"/>
        </a:spcBef>
        <a:spcAft>
          <a:spcPts val="0"/>
        </a:spcAft>
        <a:buFont typeface="Arial" panose="020B0604020202020204" pitchFamily="34" charset="0"/>
        <a:buNone/>
        <a:defRPr sz="1333" b="0" i="0" kern="1200">
          <a:solidFill>
            <a:schemeClr val="tx1"/>
          </a:solidFill>
          <a:latin typeface="+mn-lt"/>
          <a:ea typeface="Verdana" panose="020B0604030504040204" pitchFamily="34" charset="0"/>
          <a:cs typeface="Verdana" panose="020B0604030504040204" pitchFamily="34" charset="0"/>
        </a:defRPr>
      </a:lvl1pPr>
      <a:lvl2pPr marL="0" indent="0" algn="l" defTabSz="761970" rtl="0" eaLnBrk="1" latinLnBrk="0" hangingPunct="1">
        <a:lnSpc>
          <a:spcPct val="100000"/>
        </a:lnSpc>
        <a:spcBef>
          <a:spcPts val="0"/>
        </a:spcBef>
        <a:spcAft>
          <a:spcPts val="1333"/>
        </a:spcAft>
        <a:buClr>
          <a:schemeClr val="accent1"/>
        </a:buClr>
        <a:buFontTx/>
        <a:buNone/>
        <a:tabLst>
          <a:tab pos="234147" algn="l"/>
        </a:tabLst>
        <a:defRPr sz="1833" b="1" i="0" kern="1200" cap="none" baseline="0">
          <a:solidFill>
            <a:schemeClr val="accent3"/>
          </a:solidFill>
          <a:latin typeface="+mn-lt"/>
          <a:ea typeface="Verdana" panose="020B0604030504040204" pitchFamily="34" charset="0"/>
          <a:cs typeface="Verdana" panose="020B0604030504040204" pitchFamily="34" charset="0"/>
        </a:defRPr>
      </a:lvl2pPr>
      <a:lvl3pPr marL="190492" indent="-190492" algn="l" defTabSz="243830" rtl="0" eaLnBrk="1" latinLnBrk="0" hangingPunct="1">
        <a:lnSpc>
          <a:spcPct val="100000"/>
        </a:lnSpc>
        <a:spcBef>
          <a:spcPts val="0"/>
        </a:spcBef>
        <a:spcAft>
          <a:spcPts val="0"/>
        </a:spcAft>
        <a:buClr>
          <a:schemeClr val="tx1"/>
        </a:buClr>
        <a:buFont typeface="Arial" panose="020B0604020202020204" pitchFamily="34" charset="0"/>
        <a:buChar char="•"/>
        <a:tabLst>
          <a:tab pos="230178" algn="l"/>
          <a:tab pos="486814" algn="l"/>
        </a:tabLst>
        <a:defRPr sz="1333" b="0" i="0" kern="1200">
          <a:solidFill>
            <a:schemeClr val="tx1"/>
          </a:solidFill>
          <a:latin typeface="+mn-lt"/>
          <a:ea typeface="Verdana" panose="020B0604030504040204" pitchFamily="34" charset="0"/>
          <a:cs typeface="Verdana" panose="020B0604030504040204" pitchFamily="34" charset="0"/>
        </a:defRPr>
      </a:lvl3pPr>
      <a:lvl4pPr marL="380985" marR="0" indent="-190492" algn="l" defTabSz="243830" rtl="0" eaLnBrk="1" fontAlgn="auto" latinLnBrk="0" hangingPunct="1">
        <a:lnSpc>
          <a:spcPct val="100000"/>
        </a:lnSpc>
        <a:spcBef>
          <a:spcPts val="0"/>
        </a:spcBef>
        <a:spcAft>
          <a:spcPts val="0"/>
        </a:spcAft>
        <a:buClr>
          <a:schemeClr val="tx1"/>
        </a:buClr>
        <a:buSzPct val="100000"/>
        <a:buFont typeface="System Font Regular"/>
        <a:buChar char="–"/>
        <a:tabLst/>
        <a:defRPr sz="1333" b="0" i="0" kern="1200">
          <a:solidFill>
            <a:schemeClr val="tx1"/>
          </a:solidFill>
          <a:latin typeface="+mn-lt"/>
          <a:ea typeface="Verdana" panose="020B0604030504040204" pitchFamily="34" charset="0"/>
          <a:cs typeface="Verdana" panose="020B0604030504040204" pitchFamily="34" charset="0"/>
        </a:defRPr>
      </a:lvl4pPr>
      <a:lvl5pPr marL="0" indent="0" algn="l" defTabSz="243830" rtl="0" eaLnBrk="1" latinLnBrk="0" hangingPunct="1">
        <a:lnSpc>
          <a:spcPct val="100000"/>
        </a:lnSpc>
        <a:spcBef>
          <a:spcPts val="0"/>
        </a:spcBef>
        <a:spcAft>
          <a:spcPts val="0"/>
        </a:spcAft>
        <a:buClr>
          <a:schemeClr val="tx1"/>
        </a:buClr>
        <a:buSzPct val="100000"/>
        <a:buFontTx/>
        <a:buNone/>
        <a:tabLst>
          <a:tab pos="243830" algn="l"/>
          <a:tab pos="487660" algn="l"/>
        </a:tabLst>
        <a:defRPr sz="1167" b="0" i="0" kern="1200">
          <a:solidFill>
            <a:schemeClr val="tx1"/>
          </a:solidFill>
          <a:latin typeface="+mn-lt"/>
          <a:ea typeface="Verdana" panose="020B0604030504040204" pitchFamily="34" charset="0"/>
          <a:cs typeface="Verdana" panose="020B0604030504040204" pitchFamily="34" charset="0"/>
        </a:defRPr>
      </a:lvl5pPr>
      <a:lvl6pPr marL="190492" indent="-190492" algn="l" defTabSz="76197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167" b="0" i="0" kern="1200">
          <a:solidFill>
            <a:schemeClr val="tx1"/>
          </a:solidFill>
          <a:latin typeface="+mn-lt"/>
          <a:ea typeface="Verdana" panose="020B0604030504040204" pitchFamily="34" charset="0"/>
          <a:cs typeface="Verdana" panose="020B0604030504040204" pitchFamily="34" charset="0"/>
        </a:defRPr>
      </a:lvl6pPr>
      <a:lvl7pPr marL="380985" indent="-190492" algn="l" defTabSz="761970" rtl="0" eaLnBrk="1" latinLnBrk="0" hangingPunct="1">
        <a:lnSpc>
          <a:spcPct val="100000"/>
        </a:lnSpc>
        <a:spcBef>
          <a:spcPts val="0"/>
        </a:spcBef>
        <a:spcAft>
          <a:spcPts val="0"/>
        </a:spcAft>
        <a:buClr>
          <a:schemeClr val="tx2"/>
        </a:buClr>
        <a:buSzPct val="100000"/>
        <a:buFont typeface="System Font Regular"/>
        <a:buChar char="–"/>
        <a:tabLst/>
        <a:defRPr sz="1167" b="0" i="0" kern="1200">
          <a:solidFill>
            <a:schemeClr val="tx1"/>
          </a:solidFill>
          <a:latin typeface="+mn-lt"/>
          <a:ea typeface="Verdana" panose="020B0604030504040204" pitchFamily="34" charset="0"/>
          <a:cs typeface="Verdana" panose="020B0604030504040204" pitchFamily="34" charset="0"/>
        </a:defRPr>
      </a:lvl7pPr>
      <a:lvl8pPr marL="0" indent="0" algn="l" defTabSz="761970" rtl="0" eaLnBrk="1" latinLnBrk="0" hangingPunct="1">
        <a:lnSpc>
          <a:spcPct val="100000"/>
        </a:lnSpc>
        <a:spcBef>
          <a:spcPts val="0"/>
        </a:spcBef>
        <a:spcAft>
          <a:spcPts val="0"/>
        </a:spcAft>
        <a:buClr>
          <a:schemeClr val="tx2"/>
        </a:buClr>
        <a:buSzPct val="100000"/>
        <a:buFontTx/>
        <a:buNone/>
        <a:tabLst/>
        <a:defRPr sz="1167" b="0" i="0" kern="1200">
          <a:solidFill>
            <a:schemeClr val="tx1"/>
          </a:solidFill>
          <a:latin typeface="+mn-lt"/>
          <a:ea typeface="Verdana" panose="020B0604030504040204" pitchFamily="34" charset="0"/>
          <a:cs typeface="Verdana" panose="020B0604030504040204" pitchFamily="34" charset="0"/>
        </a:defRPr>
      </a:lvl8pPr>
      <a:lvl9pPr marL="0" indent="0" algn="l" defTabSz="761970" rtl="0" eaLnBrk="1" latinLnBrk="0" hangingPunct="1">
        <a:lnSpc>
          <a:spcPct val="100000"/>
        </a:lnSpc>
        <a:spcBef>
          <a:spcPts val="0"/>
        </a:spcBef>
        <a:spcAft>
          <a:spcPts val="0"/>
        </a:spcAft>
        <a:buClr>
          <a:schemeClr val="tx2"/>
        </a:buClr>
        <a:buSzPct val="100000"/>
        <a:buFontTx/>
        <a:buNone/>
        <a:tabLst/>
        <a:defRPr sz="1167" b="0" i="0" kern="1200">
          <a:solidFill>
            <a:schemeClr val="tx1"/>
          </a:solidFill>
          <a:latin typeface="+mn-lt"/>
          <a:ea typeface="Verdana" panose="020B0604030504040204" pitchFamily="34" charset="0"/>
          <a:cs typeface="Verdana" panose="020B0604030504040204" pitchFamily="34" charset="0"/>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1">
          <p15:clr>
            <a:srgbClr val="F26B43"/>
          </p15:clr>
        </p15:guide>
        <p15:guide id="8" pos="2536">
          <p15:clr>
            <a:srgbClr val="F26B43"/>
          </p15:clr>
        </p15:guide>
        <p15:guide id="9" pos="3747">
          <p15:clr>
            <a:srgbClr val="F26B43"/>
          </p15:clr>
        </p15:guide>
        <p15:guide id="10" pos="3840">
          <p15:clr>
            <a:srgbClr val="F26B43"/>
          </p15:clr>
        </p15:guide>
        <p15:guide id="12" pos="3933">
          <p15:clr>
            <a:srgbClr val="F26B43"/>
          </p15:clr>
        </p15:guide>
        <p15:guide id="13" pos="7389">
          <p15:clr>
            <a:srgbClr val="F26B43"/>
          </p15:clr>
        </p15:guide>
        <p15:guide id="15" pos="4966">
          <p15:clr>
            <a:srgbClr val="F26B43"/>
          </p15:clr>
        </p15:guide>
        <p15:guide id="16" pos="5144">
          <p15:clr>
            <a:srgbClr val="F26B43"/>
          </p15:clr>
        </p15:guide>
        <p15:guide id="26" orient="horz" pos="1063">
          <p15:clr>
            <a:srgbClr val="F26B43"/>
          </p15:clr>
        </p15:guide>
        <p15:guide id="31" orient="horz" pos="3816">
          <p15:clr>
            <a:srgbClr val="F26B43"/>
          </p15:clr>
        </p15:guide>
        <p15:guide id="32" orient="horz" pos="3996">
          <p15:clr>
            <a:srgbClr val="F26B43"/>
          </p15:clr>
        </p15:guide>
        <p15:guide id="33" orient="horz" pos="899">
          <p15:clr>
            <a:srgbClr val="F26B43"/>
          </p15:clr>
        </p15:guide>
        <p15:guide id="35" orient="horz" pos="4124">
          <p15:clr>
            <a:srgbClr val="F26B43"/>
          </p15:clr>
        </p15:guide>
        <p15:guide id="36" orient="horz" pos="2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hyperlink" Target="https://www.sciencedirect.com/science/article/pii/S0015028217304946#tbl2fnbcd"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308100"/>
            <a:ext cx="9347200" cy="1016000"/>
          </a:xfrm>
        </p:spPr>
        <p:txBody>
          <a:bodyPr>
            <a:noAutofit/>
          </a:bodyPr>
          <a:lstStyle/>
          <a:p>
            <a:r>
              <a:rPr lang="en-US" sz="3600" dirty="0">
                <a:solidFill>
                  <a:schemeClr val="accent2">
                    <a:lumMod val="60000"/>
                    <a:lumOff val="40000"/>
                  </a:schemeClr>
                </a:solidFill>
                <a:latin typeface="Times New Roman" panose="02020603050405020304" pitchFamily="18" charset="0"/>
                <a:cs typeface="Times New Roman" panose="02020603050405020304" pitchFamily="18" charset="0"/>
              </a:rPr>
              <a:t>The Cardinal Protocol</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A </a:t>
            </a:r>
            <a:r>
              <a:rPr lang="en-US" sz="2800" kern="0" dirty="0">
                <a:effectLst/>
                <a:latin typeface="Times New Roman" panose="02020603050405020304" pitchFamily="18" charset="0"/>
                <a:ea typeface="Tahoma" panose="020B0604030504040204" pitchFamily="34" charset="0"/>
                <a:cs typeface="Times New Roman" panose="02020603050405020304" pitchFamily="18" charset="0"/>
              </a:rPr>
              <a:t>Low-Cost Option for Oocyte Cryopreservation, </a:t>
            </a:r>
            <a:br>
              <a:rPr lang="en-US" sz="2800" kern="0" dirty="0">
                <a:effectLst/>
                <a:latin typeface="Times New Roman" panose="02020603050405020304" pitchFamily="18" charset="0"/>
                <a:ea typeface="Tahoma" panose="020B0604030504040204" pitchFamily="34" charset="0"/>
                <a:cs typeface="Times New Roman" panose="02020603050405020304" pitchFamily="18" charset="0"/>
              </a:rPr>
            </a:br>
            <a:r>
              <a:rPr lang="en-US" sz="2800" kern="0" dirty="0">
                <a:effectLst/>
                <a:latin typeface="Times New Roman" panose="02020603050405020304" pitchFamily="18" charset="0"/>
                <a:ea typeface="Tahoma" panose="020B0604030504040204" pitchFamily="34" charset="0"/>
                <a:cs typeface="Times New Roman" panose="02020603050405020304" pitchFamily="18" charset="0"/>
              </a:rPr>
              <a:t>A </a:t>
            </a:r>
            <a:r>
              <a:rPr lang="en-US" sz="2800" kern="0" dirty="0">
                <a:latin typeface="Times New Roman" panose="02020603050405020304" pitchFamily="18" charset="0"/>
                <a:ea typeface="Tahoma" panose="020B0604030504040204" pitchFamily="34" charset="0"/>
                <a:cs typeface="Times New Roman" panose="02020603050405020304" pitchFamily="18" charset="0"/>
              </a:rPr>
              <a:t>P</a:t>
            </a:r>
            <a:r>
              <a:rPr lang="en-US" sz="2800" kern="0" dirty="0">
                <a:effectLst/>
                <a:latin typeface="Times New Roman" panose="02020603050405020304" pitchFamily="18" charset="0"/>
                <a:ea typeface="Tahoma" panose="020B0604030504040204" pitchFamily="34" charset="0"/>
                <a:cs typeface="Times New Roman" panose="02020603050405020304" pitchFamily="18" charset="0"/>
              </a:rPr>
              <a:t>rospective Non-Inferiority Cohort Study</a:t>
            </a:r>
            <a:endParaRPr lang="en-US"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08000" y="2857500"/>
            <a:ext cx="9144000" cy="1905000"/>
          </a:xfrm>
        </p:spPr>
        <p:txBody>
          <a:bodyPr>
            <a:normAutofit/>
          </a:bodyPr>
          <a:lstStyle/>
          <a:p>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Esther H. Chung MD</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Natasha Raj-</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Derouin</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MD, Jiaqi Zhang MS, Victoria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Harbour</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MS,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Metabel</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Markwei</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MD, Arian Khorshid MD,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Brindha</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Bavan</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MD MS,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Lusine</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Aghajanova</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MD PhD, Ruth B. Lathi MD </a:t>
            </a:r>
            <a:endParaRPr lang="en-US" sz="1800" dirty="0">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E97B94AD-E249-4B44-3103-88B64CDD0C0A}"/>
              </a:ext>
            </a:extLst>
          </p:cNvPr>
          <p:cNvSpPr txBox="1">
            <a:spLocks/>
          </p:cNvSpPr>
          <p:nvPr/>
        </p:nvSpPr>
        <p:spPr>
          <a:xfrm>
            <a:off x="609600" y="5207000"/>
            <a:ext cx="9144000" cy="508000"/>
          </a:xfrm>
          <a:prstGeom prst="rect">
            <a:avLst/>
          </a:prstGeom>
        </p:spPr>
        <p:txBody>
          <a:bodyPr vert="horz" lIns="101600" tIns="50800" rIns="101600" bIns="50800" rtlCol="0" anchor="ctr">
            <a:normAutofit/>
          </a:bodyPr>
          <a:lstStyle>
            <a:lvl1pPr marL="0" indent="0" algn="l" defTabSz="457200" rtl="0" eaLnBrk="1" latinLnBrk="0" hangingPunct="1">
              <a:spcBef>
                <a:spcPts val="1000"/>
              </a:spcBef>
              <a:spcAft>
                <a:spcPts val="400"/>
              </a:spcAft>
              <a:buClr>
                <a:schemeClr val="tx1"/>
              </a:buClr>
              <a:buSzPct val="72000"/>
              <a:buFont typeface="Arial"/>
              <a:buNone/>
              <a:defRPr sz="2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200" dirty="0">
                <a:solidFill>
                  <a:schemeClr val="bg1"/>
                </a:solidFill>
                <a:latin typeface="Times New Roman" panose="02020603050405020304" pitchFamily="18" charset="0"/>
                <a:cs typeface="Times New Roman" panose="02020603050405020304" pitchFamily="18" charset="0"/>
              </a:rPr>
              <a:t>03.2025</a:t>
            </a:r>
          </a:p>
        </p:txBody>
      </p:sp>
      <p:cxnSp>
        <p:nvCxnSpPr>
          <p:cNvPr id="8" name="Straight Connector 7">
            <a:extLst>
              <a:ext uri="{FF2B5EF4-FFF2-40B4-BE49-F238E27FC236}">
                <a16:creationId xmlns:a16="http://schemas.microsoft.com/office/drawing/2014/main" id="{53DF218B-9515-7097-F343-4F7C3466B68B}"/>
              </a:ext>
            </a:extLst>
          </p:cNvPr>
          <p:cNvCxnSpPr>
            <a:cxnSpLocks/>
          </p:cNvCxnSpPr>
          <p:nvPr/>
        </p:nvCxnSpPr>
        <p:spPr>
          <a:xfrm>
            <a:off x="609600" y="1671145"/>
            <a:ext cx="418311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21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A7CD0-72FA-CB03-A84B-7913DAE2F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F7B43-0FC8-3B8B-77DB-26BC34E4E4B9}"/>
              </a:ext>
            </a:extLst>
          </p:cNvPr>
          <p:cNvSpPr>
            <a:spLocks noGrp="1"/>
          </p:cNvSpPr>
          <p:nvPr>
            <p:ph type="ctrTitle"/>
          </p:nvPr>
        </p:nvSpPr>
        <p:spPr>
          <a:xfrm>
            <a:off x="2599806" y="2097841"/>
            <a:ext cx="5145700" cy="1519318"/>
          </a:xfrm>
          <a:noFill/>
          <a:ln>
            <a:solidFill>
              <a:schemeClr val="accent2">
                <a:lumMod val="20000"/>
                <a:lumOff val="80000"/>
              </a:schemeClr>
            </a:solidFill>
          </a:ln>
        </p:spPr>
        <p:txBody>
          <a:bodyPr>
            <a:noAutofit/>
          </a:bodyPr>
          <a:lstStyle/>
          <a:p>
            <a:pPr algn="ctr"/>
            <a:r>
              <a:rPr lang="en-US" sz="3600" dirty="0">
                <a:solidFill>
                  <a:schemeClr val="accent2"/>
                </a:solidFill>
                <a:latin typeface="Times New Roman" panose="02020603050405020304" pitchFamily="18" charset="0"/>
                <a:cs typeface="Times New Roman" panose="02020603050405020304" pitchFamily="18" charset="0"/>
              </a:rPr>
              <a:t>Cardinal Protocol</a:t>
            </a:r>
          </a:p>
        </p:txBody>
      </p:sp>
    </p:spTree>
    <p:extLst>
      <p:ext uri="{BB962C8B-B14F-4D97-AF65-F5344CB8AC3E}">
        <p14:creationId xmlns:p14="http://schemas.microsoft.com/office/powerpoint/2010/main" val="209554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859C9-7895-DB99-858E-2F1E37C803D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7B8FBF2-E3DE-8BF2-EFD1-A82F06C3DAAF}"/>
              </a:ext>
            </a:extLst>
          </p:cNvPr>
          <p:cNvPicPr>
            <a:picLocks noChangeAspect="1"/>
          </p:cNvPicPr>
          <p:nvPr/>
        </p:nvPicPr>
        <p:blipFill>
          <a:blip r:embed="rId3"/>
          <a:stretch>
            <a:fillRect/>
          </a:stretch>
        </p:blipFill>
        <p:spPr>
          <a:xfrm>
            <a:off x="2495550" y="2082800"/>
            <a:ext cx="5168900" cy="1549400"/>
          </a:xfrm>
          <a:prstGeom prst="rect">
            <a:avLst/>
          </a:prstGeom>
        </p:spPr>
      </p:pic>
      <p:sp>
        <p:nvSpPr>
          <p:cNvPr id="4" name="TextBox 3">
            <a:extLst>
              <a:ext uri="{FF2B5EF4-FFF2-40B4-BE49-F238E27FC236}">
                <a16:creationId xmlns:a16="http://schemas.microsoft.com/office/drawing/2014/main" id="{79BFBEF1-A0CE-123C-2E8C-43C924E5A15A}"/>
              </a:ext>
            </a:extLst>
          </p:cNvPr>
          <p:cNvSpPr txBox="1"/>
          <p:nvPr/>
        </p:nvSpPr>
        <p:spPr>
          <a:xfrm>
            <a:off x="2662518" y="2203546"/>
            <a:ext cx="4835562" cy="1323439"/>
          </a:xfrm>
          <a:prstGeom prst="rect">
            <a:avLst/>
          </a:prstGeom>
          <a:noFill/>
        </p:spPr>
        <p:txBody>
          <a:bodyPr wrap="square">
            <a:spAutoFit/>
          </a:bodyPr>
          <a:lstStyle/>
          <a:p>
            <a:pPr marL="285750" indent="-285750">
              <a:buFont typeface="Arial" panose="020B0604020202020204" pitchFamily="34" charset="0"/>
              <a:buChar char="•"/>
            </a:pPr>
            <a:r>
              <a:rPr kumimoji="0" lang="en-US" sz="2000" i="0" u="none" strike="noStrike" kern="1200" cap="none" spc="0" normalizeH="0" baseline="0" noProof="0" dirty="0">
                <a:ln>
                  <a:noFill/>
                </a:ln>
                <a:solidFill>
                  <a:schemeClr val="accent2">
                    <a:lumMod val="40000"/>
                    <a:lumOff val="60000"/>
                  </a:schemeClr>
                </a:solidFill>
                <a:effectLst/>
                <a:uLnTx/>
                <a:uFillTx/>
                <a:latin typeface="Times New Roman" panose="02020603050405020304" pitchFamily="18" charset="0"/>
                <a:ea typeface="+mj-ea"/>
                <a:cs typeface="Times New Roman" panose="02020603050405020304" pitchFamily="18" charset="0"/>
              </a:rPr>
              <a:t>standardized gonadotropin dosing</a:t>
            </a:r>
          </a:p>
          <a:p>
            <a:pPr marL="285750" indent="-285750">
              <a:buFont typeface="Arial" panose="020B0604020202020204" pitchFamily="34" charset="0"/>
              <a:buChar char="•"/>
            </a:pPr>
            <a:r>
              <a:rPr kumimoji="0" lang="en-US" sz="2000" i="0" u="none" strike="noStrike" kern="1200" cap="none" spc="0" normalizeH="0" baseline="0" noProof="0" dirty="0">
                <a:ln>
                  <a:noFill/>
                </a:ln>
                <a:solidFill>
                  <a:schemeClr val="accent2">
                    <a:lumMod val="40000"/>
                    <a:lumOff val="60000"/>
                  </a:schemeClr>
                </a:solidFill>
                <a:effectLst/>
                <a:uLnTx/>
                <a:uFillTx/>
                <a:latin typeface="Times New Roman" panose="02020603050405020304" pitchFamily="18" charset="0"/>
                <a:ea typeface="+mj-ea"/>
                <a:cs typeface="Times New Roman" panose="02020603050405020304" pitchFamily="18" charset="0"/>
              </a:rPr>
              <a:t>use of progestin</a:t>
            </a:r>
          </a:p>
          <a:p>
            <a:pPr marL="285750" indent="-285750">
              <a:buFont typeface="Arial" panose="020B0604020202020204" pitchFamily="34" charset="0"/>
              <a:buChar char="•"/>
            </a:pPr>
            <a:r>
              <a:rPr kumimoji="0" lang="en-US" sz="2000" i="0" u="none" strike="noStrike" kern="1200" cap="none" spc="0" normalizeH="0" baseline="0" noProof="0" dirty="0">
                <a:ln>
                  <a:noFill/>
                </a:ln>
                <a:solidFill>
                  <a:schemeClr val="accent2">
                    <a:lumMod val="40000"/>
                    <a:lumOff val="60000"/>
                  </a:schemeClr>
                </a:solidFill>
                <a:effectLst/>
                <a:uLnTx/>
                <a:uFillTx/>
                <a:latin typeface="Times New Roman" panose="02020603050405020304" pitchFamily="18" charset="0"/>
                <a:ea typeface="+mj-ea"/>
                <a:cs typeface="Times New Roman" panose="02020603050405020304" pitchFamily="18" charset="0"/>
              </a:rPr>
              <a:t>limited ultrasound visits (2)</a:t>
            </a:r>
          </a:p>
          <a:p>
            <a:pPr marL="285750" indent="-285750">
              <a:buFont typeface="Arial" panose="020B0604020202020204" pitchFamily="34" charset="0"/>
              <a:buChar char="•"/>
            </a:pPr>
            <a:r>
              <a:rPr kumimoji="0" lang="en-US" sz="2000" i="0" u="none" strike="noStrike" kern="1200" cap="none" spc="0" normalizeH="0" baseline="0" noProof="0" dirty="0">
                <a:ln>
                  <a:noFill/>
                </a:ln>
                <a:solidFill>
                  <a:schemeClr val="accent2">
                    <a:lumMod val="40000"/>
                    <a:lumOff val="60000"/>
                  </a:schemeClr>
                </a:solidFill>
                <a:effectLst/>
                <a:uLnTx/>
                <a:uFillTx/>
                <a:latin typeface="Times New Roman" panose="02020603050405020304" pitchFamily="18" charset="0"/>
                <a:ea typeface="+mj-ea"/>
                <a:cs typeface="Times New Roman" panose="02020603050405020304" pitchFamily="18" charset="0"/>
              </a:rPr>
              <a:t>no bloodwork (0)</a:t>
            </a:r>
            <a:endParaRPr lang="en-US" sz="2000" dirty="0">
              <a:solidFill>
                <a:schemeClr val="accent2">
                  <a:lumMod val="40000"/>
                  <a:lumOff val="60000"/>
                </a:schemeClr>
              </a:solidFill>
            </a:endParaRPr>
          </a:p>
        </p:txBody>
      </p:sp>
    </p:spTree>
    <p:extLst>
      <p:ext uri="{BB962C8B-B14F-4D97-AF65-F5344CB8AC3E}">
        <p14:creationId xmlns:p14="http://schemas.microsoft.com/office/powerpoint/2010/main" val="3001245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485BCC-8EE2-1788-ECC3-02539E3E03D5}"/>
              </a:ext>
            </a:extLst>
          </p:cNvPr>
          <p:cNvSpPr txBox="1">
            <a:spLocks/>
          </p:cNvSpPr>
          <p:nvPr/>
        </p:nvSpPr>
        <p:spPr>
          <a:xfrm>
            <a:off x="479972" y="0"/>
            <a:ext cx="9347200" cy="2748629"/>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Objective</a:t>
            </a:r>
          </a:p>
        </p:txBody>
      </p:sp>
      <p:sp>
        <p:nvSpPr>
          <p:cNvPr id="8" name="TextBox 7">
            <a:extLst>
              <a:ext uri="{FF2B5EF4-FFF2-40B4-BE49-F238E27FC236}">
                <a16:creationId xmlns:a16="http://schemas.microsoft.com/office/drawing/2014/main" id="{43DE988E-EBCE-CCB1-6B62-7771D514A9BB}"/>
              </a:ext>
            </a:extLst>
          </p:cNvPr>
          <p:cNvSpPr txBox="1"/>
          <p:nvPr/>
        </p:nvSpPr>
        <p:spPr>
          <a:xfrm>
            <a:off x="837762" y="2094876"/>
            <a:ext cx="8631620" cy="1200329"/>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Could the novel low-cost Cardinal protocol achieve non-inferior clinical outcomes in OC cycles compared to routine high-cost protocols? </a:t>
            </a:r>
          </a:p>
        </p:txBody>
      </p:sp>
    </p:spTree>
    <p:extLst>
      <p:ext uri="{BB962C8B-B14F-4D97-AF65-F5344CB8AC3E}">
        <p14:creationId xmlns:p14="http://schemas.microsoft.com/office/powerpoint/2010/main" val="183209895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ACB410-0E10-F240-EB0E-F44BC897E099}"/>
              </a:ext>
            </a:extLst>
          </p:cNvPr>
          <p:cNvGraphicFramePr>
            <a:graphicFrameLocks noGrp="1"/>
          </p:cNvGraphicFramePr>
          <p:nvPr>
            <p:extLst>
              <p:ext uri="{D42A27DB-BD31-4B8C-83A1-F6EECF244321}">
                <p14:modId xmlns:p14="http://schemas.microsoft.com/office/powerpoint/2010/main" val="2342310674"/>
              </p:ext>
            </p:extLst>
          </p:nvPr>
        </p:nvGraphicFramePr>
        <p:xfrm>
          <a:off x="515495" y="423716"/>
          <a:ext cx="9280636" cy="4361793"/>
        </p:xfrm>
        <a:graphic>
          <a:graphicData uri="http://schemas.openxmlformats.org/drawingml/2006/table">
            <a:tbl>
              <a:tblPr firstRow="1" bandRow="1">
                <a:tableStyleId>{073A0DAA-6AF3-43AB-8588-CEC1D06C72B9}</a:tableStyleId>
              </a:tblPr>
              <a:tblGrid>
                <a:gridCol w="2440066">
                  <a:extLst>
                    <a:ext uri="{9D8B030D-6E8A-4147-A177-3AD203B41FA5}">
                      <a16:colId xmlns:a16="http://schemas.microsoft.com/office/drawing/2014/main" val="2726019986"/>
                    </a:ext>
                  </a:extLst>
                </a:gridCol>
                <a:gridCol w="3268527">
                  <a:extLst>
                    <a:ext uri="{9D8B030D-6E8A-4147-A177-3AD203B41FA5}">
                      <a16:colId xmlns:a16="http://schemas.microsoft.com/office/drawing/2014/main" val="2036231568"/>
                    </a:ext>
                  </a:extLst>
                </a:gridCol>
                <a:gridCol w="3572043">
                  <a:extLst>
                    <a:ext uri="{9D8B030D-6E8A-4147-A177-3AD203B41FA5}">
                      <a16:colId xmlns:a16="http://schemas.microsoft.com/office/drawing/2014/main" val="299347933"/>
                    </a:ext>
                  </a:extLst>
                </a:gridCol>
              </a:tblGrid>
              <a:tr h="776898">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solidFill>
                      <a:srgbClr val="C00836"/>
                    </a:solidFill>
                  </a:tcPr>
                </a:tc>
                <a:tc>
                  <a:txBody>
                    <a:bodyPr/>
                    <a:lstStyle/>
                    <a:p>
                      <a:pPr marL="0" marR="0" algn="ctr">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Cardinal Protocol</a:t>
                      </a:r>
                      <a:endPar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nchor="ctr">
                    <a:solidFill>
                      <a:srgbClr val="C00836"/>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Routine Protocol - Antagonist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nchor="ctr">
                    <a:solidFill>
                      <a:srgbClr val="C00836"/>
                    </a:solidFill>
                  </a:tcPr>
                </a:tc>
                <a:extLst>
                  <a:ext uri="{0D108BD9-81ED-4DB2-BD59-A6C34878D82A}">
                    <a16:rowId xmlns:a16="http://schemas.microsoft.com/office/drawing/2014/main" val="174687389"/>
                  </a:ext>
                </a:extLst>
              </a:tr>
              <a:tr h="263961">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 of Ultrasounds</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2* (Baseline + SD9)</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~4-7 per provider discretion</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extLst>
                  <a:ext uri="{0D108BD9-81ED-4DB2-BD59-A6C34878D82A}">
                    <a16:rowId xmlns:a16="http://schemas.microsoft.com/office/drawing/2014/main" val="3107540838"/>
                  </a:ext>
                </a:extLst>
              </a:tr>
              <a:tr h="263961">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Bloodwork</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None*</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~4-7 per provider discretion</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extLst>
                  <a:ext uri="{0D108BD9-81ED-4DB2-BD59-A6C34878D82A}">
                    <a16:rowId xmlns:a16="http://schemas.microsoft.com/office/drawing/2014/main" val="2413024485"/>
                  </a:ext>
                </a:extLst>
              </a:tr>
              <a:tr h="610499">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Gonadotropin doses</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225 IU if AMH &gt; </a:t>
                      </a:r>
                      <a:r>
                        <a:rPr lang="en-US" sz="1500" u="none" dirty="0">
                          <a:solidFill>
                            <a:srgbClr val="000000"/>
                          </a:solidFill>
                          <a:effectLst/>
                          <a:latin typeface="Arial" panose="020B0604020202020204" pitchFamily="34" charset="0"/>
                          <a:cs typeface="Arial" panose="020B0604020202020204" pitchFamily="34" charset="0"/>
                        </a:rPr>
                        <a:t>4</a:t>
                      </a:r>
                      <a:br>
                        <a:rPr lang="en-US" sz="1500" u="none" dirty="0">
                          <a:solidFill>
                            <a:srgbClr val="000000"/>
                          </a:solidFill>
                          <a:effectLst/>
                          <a:latin typeface="Arial" panose="020B0604020202020204" pitchFamily="34" charset="0"/>
                          <a:cs typeface="Arial" panose="020B0604020202020204" pitchFamily="34" charset="0"/>
                        </a:rPr>
                      </a:br>
                      <a:r>
                        <a:rPr lang="en-US" sz="1500" dirty="0">
                          <a:solidFill>
                            <a:srgbClr val="000000"/>
                          </a:solidFill>
                          <a:effectLst/>
                          <a:latin typeface="Arial" panose="020B0604020202020204" pitchFamily="34" charset="0"/>
                          <a:cs typeface="Arial" panose="020B0604020202020204" pitchFamily="34" charset="0"/>
                        </a:rPr>
                        <a:t>300 IU if AMH </a:t>
                      </a:r>
                      <a:r>
                        <a:rPr lang="en-US" sz="1500" u="sng" dirty="0">
                          <a:solidFill>
                            <a:srgbClr val="000000"/>
                          </a:solidFill>
                          <a:effectLst/>
                          <a:latin typeface="Arial" panose="020B0604020202020204" pitchFamily="34" charset="0"/>
                          <a:cs typeface="Arial" panose="020B0604020202020204" pitchFamily="34" charset="0"/>
                        </a:rPr>
                        <a:t>&lt;</a:t>
                      </a:r>
                      <a:r>
                        <a:rPr lang="en-US" sz="1500" u="none" dirty="0">
                          <a:solidFill>
                            <a:srgbClr val="000000"/>
                          </a:solidFill>
                          <a:effectLst/>
                          <a:latin typeface="Arial" panose="020B0604020202020204" pitchFamily="34" charset="0"/>
                          <a:cs typeface="Arial" panose="020B0604020202020204" pitchFamily="34" charset="0"/>
                        </a:rPr>
                        <a:t> 4</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rPr>
                        <a:t>Up to 450 IU; dose adjustments during cycle per provider discretion</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extLst>
                  <a:ext uri="{0D108BD9-81ED-4DB2-BD59-A6C34878D82A}">
                    <a16:rowId xmlns:a16="http://schemas.microsoft.com/office/drawing/2014/main" val="1642538804"/>
                  </a:ext>
                </a:extLst>
              </a:tr>
              <a:tr h="520430">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Prevent premature surge timing</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Start standardized on SD 6 (AM)</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Individualized based on follicle size + E2</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extLst>
                  <a:ext uri="{0D108BD9-81ED-4DB2-BD59-A6C34878D82A}">
                    <a16:rowId xmlns:a16="http://schemas.microsoft.com/office/drawing/2014/main" val="1125635403"/>
                  </a:ext>
                </a:extLst>
              </a:tr>
              <a:tr h="520430">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Medicine to prevent premature surge</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Oral Provera 10mg</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Antagonist injections</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extLst>
                  <a:ext uri="{0D108BD9-81ED-4DB2-BD59-A6C34878D82A}">
                    <a16:rowId xmlns:a16="http://schemas.microsoft.com/office/drawing/2014/main" val="2836312235"/>
                  </a:ext>
                </a:extLst>
              </a:tr>
              <a:tr h="628716">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Trigger timing</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At least 3 follicles projected </a:t>
                      </a:r>
                      <a:r>
                        <a:rPr lang="en-US" sz="1500" u="sng" dirty="0">
                          <a:solidFill>
                            <a:srgbClr val="000000"/>
                          </a:solidFill>
                          <a:effectLst/>
                          <a:latin typeface="Arial" panose="020B0604020202020204" pitchFamily="34" charset="0"/>
                          <a:cs typeface="Arial" panose="020B0604020202020204" pitchFamily="34" charset="0"/>
                        </a:rPr>
                        <a:t>&gt;</a:t>
                      </a:r>
                      <a:r>
                        <a:rPr lang="en-US" sz="1500" dirty="0">
                          <a:solidFill>
                            <a:srgbClr val="000000"/>
                          </a:solidFill>
                          <a:effectLst/>
                          <a:latin typeface="Arial" panose="020B0604020202020204" pitchFamily="34" charset="0"/>
                          <a:cs typeface="Arial" panose="020B0604020202020204" pitchFamily="34" charset="0"/>
                        </a:rPr>
                        <a:t>18mm</a:t>
                      </a:r>
                      <a:br>
                        <a:rPr lang="en-US" sz="1500" dirty="0">
                          <a:solidFill>
                            <a:srgbClr val="000000"/>
                          </a:solidFill>
                          <a:effectLst/>
                          <a:latin typeface="Arial" panose="020B0604020202020204" pitchFamily="34" charset="0"/>
                          <a:cs typeface="Arial" panose="020B0604020202020204" pitchFamily="34" charset="0"/>
                        </a:rPr>
                      </a:br>
                      <a:r>
                        <a:rPr lang="en-US" sz="1500" dirty="0">
                          <a:solidFill>
                            <a:srgbClr val="000000"/>
                          </a:solidFill>
                          <a:effectLst/>
                          <a:latin typeface="Arial" panose="020B0604020202020204" pitchFamily="34" charset="0"/>
                          <a:cs typeface="Arial" panose="020B0604020202020204" pitchFamily="34" charset="0"/>
                        </a:rPr>
                        <a:t>(Auto-trigger on SD9)</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Provider discretion based on scans + bloodwork </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extLst>
                  <a:ext uri="{0D108BD9-81ED-4DB2-BD59-A6C34878D82A}">
                    <a16:rowId xmlns:a16="http://schemas.microsoft.com/office/drawing/2014/main" val="124134365"/>
                  </a:ext>
                </a:extLst>
              </a:tr>
              <a:tr h="776898">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Trigger choice/dose</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rPr>
                        <a:t>5K </a:t>
                      </a:r>
                      <a:r>
                        <a:rPr lang="en-US" sz="1500" dirty="0" err="1">
                          <a:solidFill>
                            <a:srgbClr val="000000"/>
                          </a:solidFill>
                          <a:effectLst/>
                          <a:latin typeface="Arial" panose="020B0604020202020204" pitchFamily="34" charset="0"/>
                          <a:cs typeface="Arial" panose="020B0604020202020204" pitchFamily="34" charset="0"/>
                        </a:rPr>
                        <a:t>hCG</a:t>
                      </a:r>
                      <a:r>
                        <a:rPr lang="en-US" sz="1500" dirty="0">
                          <a:solidFill>
                            <a:srgbClr val="000000"/>
                          </a:solidFill>
                          <a:effectLst/>
                          <a:latin typeface="Arial" panose="020B0604020202020204" pitchFamily="34" charset="0"/>
                          <a:cs typeface="Arial" panose="020B0604020202020204" pitchFamily="34" charset="0"/>
                        </a:rPr>
                        <a:t> + 4mg Lupron; Adjust </a:t>
                      </a:r>
                      <a:r>
                        <a:rPr lang="en-US" sz="1500" dirty="0" err="1">
                          <a:solidFill>
                            <a:srgbClr val="000000"/>
                          </a:solidFill>
                          <a:effectLst/>
                          <a:latin typeface="Arial" panose="020B0604020202020204" pitchFamily="34" charset="0"/>
                          <a:cs typeface="Arial" panose="020B0604020202020204" pitchFamily="34" charset="0"/>
                        </a:rPr>
                        <a:t>hCG</a:t>
                      </a:r>
                      <a:r>
                        <a:rPr lang="en-US" sz="1500" dirty="0">
                          <a:solidFill>
                            <a:srgbClr val="000000"/>
                          </a:solidFill>
                          <a:effectLst/>
                          <a:latin typeface="Arial" panose="020B0604020202020204" pitchFamily="34" charset="0"/>
                          <a:cs typeface="Arial" panose="020B0604020202020204" pitchFamily="34" charset="0"/>
                        </a:rPr>
                        <a:t> dose or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Lupron-only trigger per provider discretion</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tc>
                  <a:txBody>
                    <a:bodyPr/>
                    <a:lstStyle/>
                    <a:p>
                      <a:pPr marL="0" marR="0">
                        <a:spcBef>
                          <a:spcPts val="0"/>
                        </a:spcBef>
                        <a:spcAft>
                          <a:spcPts val="0"/>
                        </a:spcAft>
                      </a:pPr>
                      <a:r>
                        <a:rPr lang="en-US" sz="1500" dirty="0">
                          <a:solidFill>
                            <a:srgbClr val="000000"/>
                          </a:solidFill>
                          <a:effectLst/>
                          <a:latin typeface="Arial" panose="020B0604020202020204" pitchFamily="34" charset="0"/>
                          <a:cs typeface="Arial" panose="020B0604020202020204" pitchFamily="34" charset="0"/>
                        </a:rPr>
                        <a:t>5K </a:t>
                      </a:r>
                      <a:r>
                        <a:rPr lang="en-US" sz="1500" dirty="0" err="1">
                          <a:solidFill>
                            <a:srgbClr val="000000"/>
                          </a:solidFill>
                          <a:effectLst/>
                          <a:latin typeface="Arial" panose="020B0604020202020204" pitchFamily="34" charset="0"/>
                          <a:cs typeface="Arial" panose="020B0604020202020204" pitchFamily="34" charset="0"/>
                        </a:rPr>
                        <a:t>hCG</a:t>
                      </a:r>
                      <a:r>
                        <a:rPr lang="en-US" sz="1500" dirty="0">
                          <a:solidFill>
                            <a:srgbClr val="000000"/>
                          </a:solidFill>
                          <a:effectLst/>
                          <a:latin typeface="Arial" panose="020B0604020202020204" pitchFamily="34" charset="0"/>
                          <a:cs typeface="Arial" panose="020B0604020202020204" pitchFamily="34" charset="0"/>
                        </a:rPr>
                        <a:t> + 4mg Lupron; Adjust </a:t>
                      </a:r>
                      <a:r>
                        <a:rPr lang="en-US" sz="1500" dirty="0" err="1">
                          <a:solidFill>
                            <a:srgbClr val="000000"/>
                          </a:solidFill>
                          <a:effectLst/>
                          <a:latin typeface="Arial" panose="020B0604020202020204" pitchFamily="34" charset="0"/>
                          <a:cs typeface="Arial" panose="020B0604020202020204" pitchFamily="34" charset="0"/>
                        </a:rPr>
                        <a:t>hCG</a:t>
                      </a:r>
                      <a:r>
                        <a:rPr lang="en-US" sz="1500" dirty="0">
                          <a:solidFill>
                            <a:srgbClr val="000000"/>
                          </a:solidFill>
                          <a:effectLst/>
                          <a:latin typeface="Arial" panose="020B0604020202020204" pitchFamily="34" charset="0"/>
                          <a:cs typeface="Arial" panose="020B0604020202020204" pitchFamily="34" charset="0"/>
                        </a:rPr>
                        <a:t> dose or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Lupron-only trigger per provider discretion</a:t>
                      </a:r>
                      <a:endPar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4126" marR="64126" marT="8906" marB="0"/>
                </a:tc>
                <a:extLst>
                  <a:ext uri="{0D108BD9-81ED-4DB2-BD59-A6C34878D82A}">
                    <a16:rowId xmlns:a16="http://schemas.microsoft.com/office/drawing/2014/main" val="2767625516"/>
                  </a:ext>
                </a:extLst>
              </a:tr>
            </a:tbl>
          </a:graphicData>
        </a:graphic>
      </p:graphicFrame>
      <p:sp>
        <p:nvSpPr>
          <p:cNvPr id="6" name="TextBox 5">
            <a:extLst>
              <a:ext uri="{FF2B5EF4-FFF2-40B4-BE49-F238E27FC236}">
                <a16:creationId xmlns:a16="http://schemas.microsoft.com/office/drawing/2014/main" id="{D1DF7372-C425-979F-C7F4-02ABE11FB173}"/>
              </a:ext>
            </a:extLst>
          </p:cNvPr>
          <p:cNvSpPr txBox="1"/>
          <p:nvPr/>
        </p:nvSpPr>
        <p:spPr>
          <a:xfrm>
            <a:off x="2845711" y="4801838"/>
            <a:ext cx="3388834" cy="523220"/>
          </a:xfrm>
          <a:prstGeom prst="rect">
            <a:avLst/>
          </a:prstGeom>
          <a:noFill/>
        </p:spPr>
        <p:txBody>
          <a:bodyPr wrap="square">
            <a:spAutoFit/>
          </a:bodyPr>
          <a:lstStyle/>
          <a:p>
            <a:pPr algn="ctr"/>
            <a:r>
              <a:rPr lang="en-US" sz="1400" dirty="0">
                <a:solidFill>
                  <a:schemeClr val="bg1"/>
                </a:solidFill>
                <a:effectLst/>
                <a:latin typeface="Arial" panose="020B0604020202020204" pitchFamily="34" charset="0"/>
              </a:rPr>
              <a:t>*provider can add scans/bloodwork </a:t>
            </a:r>
            <a:r>
              <a:rPr lang="en-US" sz="1400" dirty="0">
                <a:solidFill>
                  <a:schemeClr val="bg1"/>
                </a:solidFill>
                <a:latin typeface="Arial" panose="020B0604020202020204" pitchFamily="34" charset="0"/>
              </a:rPr>
              <a:t>when deemed </a:t>
            </a:r>
            <a:r>
              <a:rPr lang="en-US" sz="1400" u="sng" dirty="0">
                <a:solidFill>
                  <a:schemeClr val="bg1"/>
                </a:solidFill>
                <a:effectLst/>
                <a:latin typeface="Arial" panose="020B0604020202020204" pitchFamily="34" charset="0"/>
              </a:rPr>
              <a:t>medically necessary</a:t>
            </a:r>
          </a:p>
        </p:txBody>
      </p:sp>
    </p:spTree>
    <p:extLst>
      <p:ext uri="{BB962C8B-B14F-4D97-AF65-F5344CB8AC3E}">
        <p14:creationId xmlns:p14="http://schemas.microsoft.com/office/powerpoint/2010/main" val="194137591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722A04-80D0-BCB1-92D5-CF758C697B54}"/>
              </a:ext>
            </a:extLst>
          </p:cNvPr>
          <p:cNvSpPr txBox="1"/>
          <p:nvPr/>
        </p:nvSpPr>
        <p:spPr>
          <a:xfrm>
            <a:off x="6678387" y="383464"/>
            <a:ext cx="2351313" cy="584775"/>
          </a:xfrm>
          <a:prstGeom prst="rect">
            <a:avLst/>
          </a:prstGeom>
          <a:solidFill>
            <a:srgbClr val="C00836"/>
          </a:solidFill>
          <a:ln>
            <a:noFill/>
          </a:ln>
        </p:spPr>
        <p:txBody>
          <a:bodyPr wrap="square">
            <a:spAutoFit/>
          </a:bodyPr>
          <a:lstStyle/>
          <a:p>
            <a:pPr algn="ctr" defTabSz="761970"/>
            <a:r>
              <a:rPr lang="en-US" sz="1600" b="1" dirty="0">
                <a:solidFill>
                  <a:prstClr val="white"/>
                </a:solidFill>
                <a:latin typeface="Univers Light"/>
                <a:ea typeface="Tahoma" panose="020B0604030504040204" pitchFamily="34" charset="0"/>
              </a:rPr>
              <a:t>Routine (Antagonist) Protocol</a:t>
            </a:r>
            <a:endParaRPr lang="en-US" sz="1600" dirty="0">
              <a:solidFill>
                <a:prstClr val="white"/>
              </a:solidFill>
              <a:latin typeface="Univers Light"/>
            </a:endParaRPr>
          </a:p>
        </p:txBody>
      </p:sp>
      <p:sp>
        <p:nvSpPr>
          <p:cNvPr id="20" name="TextBox 19">
            <a:extLst>
              <a:ext uri="{FF2B5EF4-FFF2-40B4-BE49-F238E27FC236}">
                <a16:creationId xmlns:a16="http://schemas.microsoft.com/office/drawing/2014/main" id="{EBDF70C0-98B1-99F2-C641-FFDACDCA2D80}"/>
              </a:ext>
            </a:extLst>
          </p:cNvPr>
          <p:cNvSpPr txBox="1"/>
          <p:nvPr/>
        </p:nvSpPr>
        <p:spPr>
          <a:xfrm>
            <a:off x="6671702" y="3132133"/>
            <a:ext cx="2351313" cy="348878"/>
          </a:xfrm>
          <a:prstGeom prst="rect">
            <a:avLst/>
          </a:prstGeom>
          <a:solidFill>
            <a:srgbClr val="C00836"/>
          </a:solidFill>
          <a:ln>
            <a:noFill/>
          </a:ln>
        </p:spPr>
        <p:txBody>
          <a:bodyPr wrap="square">
            <a:spAutoFit/>
          </a:bodyPr>
          <a:lstStyle/>
          <a:p>
            <a:pPr algn="ctr" defTabSz="761970"/>
            <a:r>
              <a:rPr lang="en-US" sz="1667" b="1" dirty="0">
                <a:solidFill>
                  <a:prstClr val="white"/>
                </a:solidFill>
                <a:latin typeface="Univers Light"/>
                <a:ea typeface="Tahoma" panose="020B0604030504040204" pitchFamily="34" charset="0"/>
              </a:rPr>
              <a:t>Cardinal Protocol </a:t>
            </a:r>
            <a:endParaRPr lang="en-US" sz="1667" dirty="0">
              <a:solidFill>
                <a:prstClr val="white"/>
              </a:solidFill>
              <a:latin typeface="Univers Light"/>
            </a:endParaRPr>
          </a:p>
        </p:txBody>
      </p:sp>
      <p:sp>
        <p:nvSpPr>
          <p:cNvPr id="22" name="TextBox 21">
            <a:extLst>
              <a:ext uri="{FF2B5EF4-FFF2-40B4-BE49-F238E27FC236}">
                <a16:creationId xmlns:a16="http://schemas.microsoft.com/office/drawing/2014/main" id="{8B1FEDDF-A091-F006-189B-308F8FD9888C}"/>
              </a:ext>
            </a:extLst>
          </p:cNvPr>
          <p:cNvSpPr txBox="1"/>
          <p:nvPr/>
        </p:nvSpPr>
        <p:spPr>
          <a:xfrm>
            <a:off x="5798745" y="1083702"/>
            <a:ext cx="4147457" cy="1708160"/>
          </a:xfrm>
          <a:prstGeom prst="rect">
            <a:avLst/>
          </a:prstGeom>
          <a:noFill/>
        </p:spPr>
        <p:txBody>
          <a:bodyPr wrap="square">
            <a:spAutoFit/>
          </a:bodyPr>
          <a:lstStyle/>
          <a:p>
            <a:pPr algn="ctr" defTabSz="761970"/>
            <a:r>
              <a:rPr lang="en-US" sz="1500" dirty="0">
                <a:solidFill>
                  <a:prstClr val="black"/>
                </a:solidFill>
                <a:latin typeface="Univers Light"/>
              </a:rPr>
              <a:t>9-12 days of up to max dose injections</a:t>
            </a:r>
          </a:p>
          <a:p>
            <a:pPr algn="ctr" defTabSz="761970"/>
            <a:r>
              <a:rPr lang="en-US" sz="1500" dirty="0">
                <a:solidFill>
                  <a:prstClr val="black"/>
                </a:solidFill>
                <a:latin typeface="Univers Light"/>
              </a:rPr>
              <a:t>adjustable dosing</a:t>
            </a:r>
          </a:p>
          <a:p>
            <a:pPr algn="ctr" defTabSz="761970"/>
            <a:r>
              <a:rPr lang="en-US" sz="1500" dirty="0">
                <a:solidFill>
                  <a:prstClr val="black"/>
                </a:solidFill>
                <a:latin typeface="Univers Light"/>
              </a:rPr>
              <a:t>4-8 daily antagonist injections </a:t>
            </a:r>
          </a:p>
          <a:p>
            <a:pPr algn="ctr" defTabSz="761970"/>
            <a:r>
              <a:rPr lang="en-US" sz="1500" dirty="0">
                <a:solidFill>
                  <a:prstClr val="black"/>
                </a:solidFill>
                <a:latin typeface="Univers Light"/>
              </a:rPr>
              <a:t>4-7 ultrasounds</a:t>
            </a:r>
          </a:p>
          <a:p>
            <a:pPr algn="ctr" defTabSz="761970"/>
            <a:r>
              <a:rPr lang="en-US" sz="1500" dirty="0">
                <a:solidFill>
                  <a:prstClr val="black"/>
                </a:solidFill>
                <a:latin typeface="Univers Light"/>
              </a:rPr>
              <a:t>3-4 blood draws</a:t>
            </a:r>
          </a:p>
          <a:p>
            <a:pPr algn="ctr" defTabSz="761970"/>
            <a:r>
              <a:rPr lang="en-US" sz="1500" dirty="0">
                <a:solidFill>
                  <a:prstClr val="black"/>
                </a:solidFill>
                <a:latin typeface="Univers Light"/>
              </a:rPr>
              <a:t>triggered on last scan</a:t>
            </a:r>
          </a:p>
          <a:p>
            <a:pPr algn="ctr" defTabSz="761970"/>
            <a:r>
              <a:rPr lang="en-US" sz="1500" dirty="0">
                <a:solidFill>
                  <a:prstClr val="black"/>
                </a:solidFill>
                <a:latin typeface="Univers Light"/>
              </a:rPr>
              <a:t>$$$</a:t>
            </a:r>
          </a:p>
        </p:txBody>
      </p:sp>
      <p:sp>
        <p:nvSpPr>
          <p:cNvPr id="24" name="TextBox 23">
            <a:extLst>
              <a:ext uri="{FF2B5EF4-FFF2-40B4-BE49-F238E27FC236}">
                <a16:creationId xmlns:a16="http://schemas.microsoft.com/office/drawing/2014/main" id="{F8E01697-C959-F187-0D32-7CFEA207BB6A}"/>
              </a:ext>
            </a:extLst>
          </p:cNvPr>
          <p:cNvSpPr txBox="1"/>
          <p:nvPr/>
        </p:nvSpPr>
        <p:spPr>
          <a:xfrm>
            <a:off x="5314950" y="3801041"/>
            <a:ext cx="5078185" cy="1477328"/>
          </a:xfrm>
          <a:prstGeom prst="rect">
            <a:avLst/>
          </a:prstGeom>
          <a:noFill/>
        </p:spPr>
        <p:txBody>
          <a:bodyPr wrap="square">
            <a:spAutoFit/>
          </a:bodyPr>
          <a:lstStyle/>
          <a:p>
            <a:pPr algn="ctr" defTabSz="761970"/>
            <a:r>
              <a:rPr lang="en-US" sz="1500" dirty="0">
                <a:solidFill>
                  <a:prstClr val="black"/>
                </a:solidFill>
                <a:latin typeface="Univers Light"/>
              </a:rPr>
              <a:t>9-12 days of standardized dose injections</a:t>
            </a:r>
          </a:p>
          <a:p>
            <a:pPr algn="ctr" defTabSz="761970"/>
            <a:r>
              <a:rPr lang="en-US" sz="1500" dirty="0">
                <a:solidFill>
                  <a:prstClr val="black"/>
                </a:solidFill>
                <a:latin typeface="Univers Light"/>
              </a:rPr>
              <a:t> 4-7 days of Provera pills</a:t>
            </a:r>
          </a:p>
          <a:p>
            <a:pPr algn="ctr" defTabSz="761970"/>
            <a:r>
              <a:rPr lang="en-US" sz="1500" dirty="0">
                <a:solidFill>
                  <a:prstClr val="black"/>
                </a:solidFill>
                <a:latin typeface="Univers Light"/>
              </a:rPr>
              <a:t>2 ultrasounds (baseline + SD9)</a:t>
            </a:r>
          </a:p>
          <a:p>
            <a:pPr algn="ctr" defTabSz="761970"/>
            <a:r>
              <a:rPr lang="en-US" sz="1500" dirty="0">
                <a:solidFill>
                  <a:prstClr val="black"/>
                </a:solidFill>
                <a:latin typeface="Univers Light"/>
              </a:rPr>
              <a:t>0 blood draws</a:t>
            </a:r>
          </a:p>
          <a:p>
            <a:pPr algn="ctr" defTabSz="761970"/>
            <a:r>
              <a:rPr lang="en-US" sz="1500" dirty="0">
                <a:solidFill>
                  <a:prstClr val="black"/>
                </a:solidFill>
                <a:latin typeface="Univers Light"/>
              </a:rPr>
              <a:t>auto-trigger on SD9</a:t>
            </a:r>
          </a:p>
          <a:p>
            <a:pPr algn="ctr" defTabSz="761970"/>
            <a:r>
              <a:rPr lang="en-US" sz="1500" dirty="0">
                <a:solidFill>
                  <a:prstClr val="black"/>
                </a:solidFill>
                <a:latin typeface="Univers Light"/>
              </a:rPr>
              <a:t>  $ (average cost savings: ~$5K)</a:t>
            </a:r>
          </a:p>
        </p:txBody>
      </p:sp>
      <p:cxnSp>
        <p:nvCxnSpPr>
          <p:cNvPr id="30" name="Straight Arrow Connector 29">
            <a:extLst>
              <a:ext uri="{FF2B5EF4-FFF2-40B4-BE49-F238E27FC236}">
                <a16:creationId xmlns:a16="http://schemas.microsoft.com/office/drawing/2014/main" id="{7775FCE8-D983-DC3A-6C45-02C5656B6A53}"/>
              </a:ext>
            </a:extLst>
          </p:cNvPr>
          <p:cNvCxnSpPr>
            <a:cxnSpLocks/>
          </p:cNvCxnSpPr>
          <p:nvPr/>
        </p:nvCxnSpPr>
        <p:spPr>
          <a:xfrm>
            <a:off x="6542277" y="5016771"/>
            <a:ext cx="0" cy="2086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BFAF77BD-C39B-DC7D-3F77-62F599DE5EFB}"/>
              </a:ext>
            </a:extLst>
          </p:cNvPr>
          <p:cNvPicPr>
            <a:picLocks noChangeAspect="1"/>
          </p:cNvPicPr>
          <p:nvPr/>
        </p:nvPicPr>
        <p:blipFill rotWithShape="1">
          <a:blip r:embed="rId3"/>
          <a:srcRect t="56701"/>
          <a:stretch/>
        </p:blipFill>
        <p:spPr>
          <a:xfrm>
            <a:off x="286554" y="2914860"/>
            <a:ext cx="5637012" cy="2342545"/>
          </a:xfrm>
          <a:prstGeom prst="rect">
            <a:avLst/>
          </a:prstGeom>
        </p:spPr>
      </p:pic>
      <p:pic>
        <p:nvPicPr>
          <p:cNvPr id="9" name="Picture 8">
            <a:extLst>
              <a:ext uri="{FF2B5EF4-FFF2-40B4-BE49-F238E27FC236}">
                <a16:creationId xmlns:a16="http://schemas.microsoft.com/office/drawing/2014/main" id="{F3B9ACA7-C930-0E57-34E8-FB3D117F6237}"/>
              </a:ext>
            </a:extLst>
          </p:cNvPr>
          <p:cNvPicPr>
            <a:picLocks noChangeAspect="1"/>
          </p:cNvPicPr>
          <p:nvPr/>
        </p:nvPicPr>
        <p:blipFill>
          <a:blip r:embed="rId4"/>
          <a:stretch>
            <a:fillRect/>
          </a:stretch>
        </p:blipFill>
        <p:spPr>
          <a:xfrm>
            <a:off x="3074797" y="5019771"/>
            <a:ext cx="1092637" cy="684719"/>
          </a:xfrm>
          <a:prstGeom prst="rect">
            <a:avLst/>
          </a:prstGeom>
        </p:spPr>
      </p:pic>
      <p:pic>
        <p:nvPicPr>
          <p:cNvPr id="13" name="Picture 12">
            <a:extLst>
              <a:ext uri="{FF2B5EF4-FFF2-40B4-BE49-F238E27FC236}">
                <a16:creationId xmlns:a16="http://schemas.microsoft.com/office/drawing/2014/main" id="{FF175257-1B59-F540-EB06-DF825325906E}"/>
              </a:ext>
            </a:extLst>
          </p:cNvPr>
          <p:cNvPicPr>
            <a:picLocks noChangeAspect="1"/>
          </p:cNvPicPr>
          <p:nvPr/>
        </p:nvPicPr>
        <p:blipFill>
          <a:blip r:embed="rId5"/>
          <a:stretch>
            <a:fillRect/>
          </a:stretch>
        </p:blipFill>
        <p:spPr>
          <a:xfrm>
            <a:off x="4978917" y="2663973"/>
            <a:ext cx="946369" cy="403370"/>
          </a:xfrm>
          <a:prstGeom prst="rect">
            <a:avLst/>
          </a:prstGeom>
        </p:spPr>
      </p:pic>
      <p:pic>
        <p:nvPicPr>
          <p:cNvPr id="14" name="Picture 13">
            <a:extLst>
              <a:ext uri="{FF2B5EF4-FFF2-40B4-BE49-F238E27FC236}">
                <a16:creationId xmlns:a16="http://schemas.microsoft.com/office/drawing/2014/main" id="{4926B53D-0416-6F42-657E-A6001D21F882}"/>
              </a:ext>
            </a:extLst>
          </p:cNvPr>
          <p:cNvPicPr>
            <a:picLocks noChangeAspect="1"/>
          </p:cNvPicPr>
          <p:nvPr/>
        </p:nvPicPr>
        <p:blipFill>
          <a:blip r:embed="rId6"/>
          <a:stretch>
            <a:fillRect/>
          </a:stretch>
        </p:blipFill>
        <p:spPr>
          <a:xfrm>
            <a:off x="286554" y="515950"/>
            <a:ext cx="5649242" cy="2210237"/>
          </a:xfrm>
          <a:prstGeom prst="rect">
            <a:avLst/>
          </a:prstGeom>
        </p:spPr>
      </p:pic>
    </p:spTree>
    <p:extLst>
      <p:ext uri="{BB962C8B-B14F-4D97-AF65-F5344CB8AC3E}">
        <p14:creationId xmlns:p14="http://schemas.microsoft.com/office/powerpoint/2010/main" val="52967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12074-A383-7751-AC58-9F2532075660}"/>
              </a:ext>
            </a:extLst>
          </p:cNvPr>
          <p:cNvPicPr>
            <a:picLocks noChangeAspect="1"/>
          </p:cNvPicPr>
          <p:nvPr/>
        </p:nvPicPr>
        <p:blipFill>
          <a:blip r:embed="rId2"/>
          <a:stretch>
            <a:fillRect/>
          </a:stretch>
        </p:blipFill>
        <p:spPr>
          <a:xfrm>
            <a:off x="1924735" y="0"/>
            <a:ext cx="6310530" cy="5715000"/>
          </a:xfrm>
          <a:prstGeom prst="rect">
            <a:avLst/>
          </a:prstGeom>
        </p:spPr>
      </p:pic>
    </p:spTree>
    <p:extLst>
      <p:ext uri="{BB962C8B-B14F-4D97-AF65-F5344CB8AC3E}">
        <p14:creationId xmlns:p14="http://schemas.microsoft.com/office/powerpoint/2010/main" val="163068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78EF-8141-4E38-BC3B-A615B6C6A04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AE06E84-F31D-9372-B276-127A0BE9008B}"/>
              </a:ext>
            </a:extLst>
          </p:cNvPr>
          <p:cNvSpPr txBox="1">
            <a:spLocks/>
          </p:cNvSpPr>
          <p:nvPr/>
        </p:nvSpPr>
        <p:spPr>
          <a:xfrm>
            <a:off x="479972" y="0"/>
            <a:ext cx="9347200" cy="2748629"/>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Hypothesis</a:t>
            </a:r>
          </a:p>
        </p:txBody>
      </p:sp>
      <p:sp>
        <p:nvSpPr>
          <p:cNvPr id="8" name="TextBox 7">
            <a:extLst>
              <a:ext uri="{FF2B5EF4-FFF2-40B4-BE49-F238E27FC236}">
                <a16:creationId xmlns:a16="http://schemas.microsoft.com/office/drawing/2014/main" id="{56E4F1B2-4093-7793-F414-ED5CF12EFF4D}"/>
              </a:ext>
            </a:extLst>
          </p:cNvPr>
          <p:cNvSpPr txBox="1"/>
          <p:nvPr/>
        </p:nvSpPr>
        <p:spPr>
          <a:xfrm>
            <a:off x="837762" y="2094876"/>
            <a:ext cx="8631620" cy="1569660"/>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Cardinal protocol would offer non-inferior clinical outcomes for patients with respect to the number of MIIs retrieved and decrease costs. </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0810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144A-2ED9-42A4-862F-22E1A73DAC6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8D394F6-8DC7-C7E9-16B0-9A72837ED23E}"/>
              </a:ext>
            </a:extLst>
          </p:cNvPr>
          <p:cNvSpPr txBox="1">
            <a:spLocks/>
          </p:cNvSpPr>
          <p:nvPr/>
        </p:nvSpPr>
        <p:spPr>
          <a:xfrm>
            <a:off x="479972" y="0"/>
            <a:ext cx="9347200" cy="2748629"/>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Design</a:t>
            </a:r>
          </a:p>
        </p:txBody>
      </p:sp>
      <p:sp>
        <p:nvSpPr>
          <p:cNvPr id="8" name="TextBox 7">
            <a:extLst>
              <a:ext uri="{FF2B5EF4-FFF2-40B4-BE49-F238E27FC236}">
                <a16:creationId xmlns:a16="http://schemas.microsoft.com/office/drawing/2014/main" id="{22CFF3E2-45FE-070B-9C90-FB1E033879F5}"/>
              </a:ext>
            </a:extLst>
          </p:cNvPr>
          <p:cNvSpPr txBox="1"/>
          <p:nvPr/>
        </p:nvSpPr>
        <p:spPr>
          <a:xfrm>
            <a:off x="837762" y="2094876"/>
            <a:ext cx="8631620" cy="2308324"/>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Prospective non-inferiority cohort study</a:t>
            </a:r>
          </a:p>
          <a:p>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Approved by Stanford University IRB</a:t>
            </a:r>
            <a:b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ClinicalTrials.gov</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ID NCT05842070</a:t>
            </a:r>
          </a:p>
          <a:p>
            <a:pPr marL="0" marR="0"/>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24013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2B437-3520-8E1A-EDB5-C86A8DFAEAA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ECE4F06-C534-E97E-39D4-3D586E768E11}"/>
              </a:ext>
            </a:extLst>
          </p:cNvPr>
          <p:cNvSpPr txBox="1">
            <a:spLocks/>
          </p:cNvSpPr>
          <p:nvPr/>
        </p:nvSpPr>
        <p:spPr>
          <a:xfrm>
            <a:off x="459828" y="-630621"/>
            <a:ext cx="9347200" cy="2748629"/>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Subject Eligibility</a:t>
            </a:r>
          </a:p>
        </p:txBody>
      </p:sp>
      <p:sp>
        <p:nvSpPr>
          <p:cNvPr id="4" name="Content Placeholder 2">
            <a:extLst>
              <a:ext uri="{FF2B5EF4-FFF2-40B4-BE49-F238E27FC236}">
                <a16:creationId xmlns:a16="http://schemas.microsoft.com/office/drawing/2014/main" id="{A6F4A6F1-4D09-627A-72B7-B8EC8544BF06}"/>
              </a:ext>
            </a:extLst>
          </p:cNvPr>
          <p:cNvSpPr>
            <a:spLocks noGrp="1"/>
          </p:cNvSpPr>
          <p:nvPr>
            <p:ph idx="1"/>
          </p:nvPr>
        </p:nvSpPr>
        <p:spPr>
          <a:xfrm>
            <a:off x="459828" y="1303282"/>
            <a:ext cx="9240344" cy="3999837"/>
          </a:xfrm>
        </p:spPr>
        <p:txBody>
          <a:bodyPr numCol="2">
            <a:normAutofit/>
          </a:bodyPr>
          <a:lstStyle/>
          <a:p>
            <a:pPr marL="0" marR="0" indent="0">
              <a:spcBef>
                <a:spcPts val="0"/>
              </a:spcBef>
              <a:spcAft>
                <a:spcPts val="0"/>
              </a:spcAft>
              <a:buNone/>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nclusion Criteria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chemeClr val="tx1">
                  <a:lumMod val="20000"/>
                  <a:lumOff val="80000"/>
                </a:schemeClr>
              </a:buClr>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Ovary-bearing individuals aged 18-40, interested in pursuing OC from July 2023 -Aug 2024</a:t>
            </a:r>
          </a:p>
          <a:p>
            <a:pPr marL="342900" marR="0" lvl="0" indent="-342900">
              <a:spcBef>
                <a:spcPts val="0"/>
              </a:spcBef>
              <a:spcAft>
                <a:spcPts val="0"/>
              </a:spcAft>
              <a:buClr>
                <a:schemeClr val="tx1">
                  <a:lumMod val="20000"/>
                  <a:lumOff val="80000"/>
                </a:schemeClr>
              </a:buClr>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AMH &gt; 0.3 ng/mL</a:t>
            </a:r>
          </a:p>
          <a:p>
            <a:pPr marL="342900" marR="0" lvl="0" indent="-342900">
              <a:spcBef>
                <a:spcPts val="0"/>
              </a:spcBef>
              <a:spcAft>
                <a:spcPts val="0"/>
              </a:spcAft>
              <a:buClr>
                <a:schemeClr val="tx1">
                  <a:lumMod val="20000"/>
                  <a:lumOff val="80000"/>
                </a:schemeClr>
              </a:buClr>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AMH &lt; 7 ng/mL</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Exclusion Criteria</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chemeClr val="tx1">
                  <a:lumMod val="20000"/>
                  <a:lumOff val="80000"/>
                </a:schemeClr>
              </a:buClr>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AMH &gt; 7 ng/mL or physician concern for risk of developing severe OHSS</a:t>
            </a:r>
          </a:p>
          <a:p>
            <a:pPr marL="342900" marR="0" lvl="0" indent="-342900">
              <a:spcBef>
                <a:spcPts val="0"/>
              </a:spcBef>
              <a:spcAft>
                <a:spcPts val="0"/>
              </a:spcAft>
              <a:buClr>
                <a:schemeClr val="tx1">
                  <a:lumMod val="20000"/>
                  <a:lumOff val="80000"/>
                </a:schemeClr>
              </a:buClr>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Severe diminished ovarian reserve (DOR) def. as AMH &lt; 0.3 ng/mL or FSH &gt; 15</a:t>
            </a:r>
          </a:p>
          <a:p>
            <a:pPr marL="342900" marR="0" lvl="0" indent="-342900">
              <a:spcBef>
                <a:spcPts val="0"/>
              </a:spcBef>
              <a:spcAft>
                <a:spcPts val="0"/>
              </a:spcAft>
              <a:buClr>
                <a:schemeClr val="tx1">
                  <a:lumMod val="20000"/>
                  <a:lumOff val="80000"/>
                </a:schemeClr>
              </a:buClr>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BMI &gt; 45</a:t>
            </a:r>
          </a:p>
          <a:p>
            <a:pPr marL="342900" marR="0" lvl="0" indent="-342900">
              <a:spcBef>
                <a:spcPts val="0"/>
              </a:spcBef>
              <a:spcAft>
                <a:spcPts val="0"/>
              </a:spcAft>
              <a:buClr>
                <a:schemeClr val="tx1">
                  <a:lumMod val="20000"/>
                  <a:lumOff val="80000"/>
                </a:schemeClr>
              </a:buClr>
              <a:buFont typeface="Arial" panose="020B0604020202020204" pitchFamily="34" charset="0"/>
              <a:buChar char="•"/>
              <a:tabLst>
                <a:tab pos="457200" algn="l"/>
              </a:tabLs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ontraindications to ovarian stimulation or outpatient oocyte retrieval under anesthesia</a:t>
            </a:r>
          </a:p>
          <a:p>
            <a:pPr marL="342900" marR="0" lvl="0" indent="-342900">
              <a:spcBef>
                <a:spcPts val="0"/>
              </a:spcBef>
              <a:spcAft>
                <a:spcPts val="0"/>
              </a:spcAft>
              <a:buClr>
                <a:schemeClr val="tx1">
                  <a:lumMod val="20000"/>
                  <a:lumOff val="80000"/>
                </a:schemeClr>
              </a:buClr>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Recent diagnosis of malignancy or disease requiring immediate OC prior to starting gonadotoxic therapy</a:t>
            </a:r>
          </a:p>
        </p:txBody>
      </p:sp>
    </p:spTree>
    <p:extLst>
      <p:ext uri="{BB962C8B-B14F-4D97-AF65-F5344CB8AC3E}">
        <p14:creationId xmlns:p14="http://schemas.microsoft.com/office/powerpoint/2010/main" val="104253795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3588-2359-E02D-2B08-1A98AA8B547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FD0BD44-B7D5-4280-F59C-D6F6325563DE}"/>
              </a:ext>
            </a:extLst>
          </p:cNvPr>
          <p:cNvSpPr txBox="1">
            <a:spLocks/>
          </p:cNvSpPr>
          <p:nvPr/>
        </p:nvSpPr>
        <p:spPr>
          <a:xfrm>
            <a:off x="479972" y="0"/>
            <a:ext cx="9347200" cy="2748629"/>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Exposure</a:t>
            </a:r>
          </a:p>
        </p:txBody>
      </p:sp>
      <p:sp>
        <p:nvSpPr>
          <p:cNvPr id="8" name="TextBox 7">
            <a:extLst>
              <a:ext uri="{FF2B5EF4-FFF2-40B4-BE49-F238E27FC236}">
                <a16:creationId xmlns:a16="http://schemas.microsoft.com/office/drawing/2014/main" id="{349CB9EC-1B90-1A53-E53A-8DA2628B1FC1}"/>
              </a:ext>
            </a:extLst>
          </p:cNvPr>
          <p:cNvSpPr txBox="1"/>
          <p:nvPr/>
        </p:nvSpPr>
        <p:spPr>
          <a:xfrm>
            <a:off x="837762" y="2094876"/>
            <a:ext cx="8631620" cy="830997"/>
          </a:xfrm>
          <a:prstGeom prst="rect">
            <a:avLst/>
          </a:prstGeom>
          <a:noFill/>
        </p:spPr>
        <p:txBody>
          <a:bodyPr wrap="square">
            <a:spAutoFit/>
          </a:bodyPr>
          <a:lstStyle/>
          <a:p>
            <a:pPr marL="0" marR="0"/>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Participants were allowed to choose between the routine high-cost protocols vs. the low-cost Cardinal protocol. </a:t>
            </a:r>
          </a:p>
        </p:txBody>
      </p:sp>
    </p:spTree>
    <p:extLst>
      <p:ext uri="{BB962C8B-B14F-4D97-AF65-F5344CB8AC3E}">
        <p14:creationId xmlns:p14="http://schemas.microsoft.com/office/powerpoint/2010/main" val="135627825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502919"/>
            <a:ext cx="9347200" cy="685800"/>
          </a:xfrm>
        </p:spPr>
        <p:txBody>
          <a:bodyPr>
            <a:noAutofit/>
          </a:bodyPr>
          <a:lstStyle/>
          <a:p>
            <a:r>
              <a:rPr lang="en-US" sz="2800" b="1" dirty="0">
                <a:latin typeface="Times New Roman" panose="02020603050405020304" pitchFamily="18" charset="0"/>
                <a:cs typeface="Times New Roman" panose="02020603050405020304" pitchFamily="18" charset="0"/>
              </a:rPr>
              <a:t>Disclosures</a:t>
            </a:r>
          </a:p>
        </p:txBody>
      </p:sp>
      <p:sp>
        <p:nvSpPr>
          <p:cNvPr id="3" name="Content Placeholder 2"/>
          <p:cNvSpPr>
            <a:spLocks noGrp="1"/>
          </p:cNvSpPr>
          <p:nvPr>
            <p:ph idx="1"/>
          </p:nvPr>
        </p:nvSpPr>
        <p:spPr>
          <a:xfrm>
            <a:off x="406400" y="1440967"/>
            <a:ext cx="9347200" cy="3931920"/>
          </a:xfrm>
        </p:spPr>
        <p:txBody>
          <a:bodyPr>
            <a:normAutofit/>
          </a:bodyPr>
          <a:lstStyle/>
          <a:p>
            <a:r>
              <a:rPr lang="en-US" sz="2000" dirty="0">
                <a:latin typeface="Times New Roman" panose="02020603050405020304" pitchFamily="18" charset="0"/>
                <a:ea typeface="Times New Roman" panose="02020603050405020304" pitchFamily="18" charset="0"/>
                <a:cs typeface="Times New Roman" panose="02020603050405020304" pitchFamily="18" charset="0"/>
              </a:rPr>
              <a:t>No disclosures related to the content of this abstract</a:t>
            </a: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I serve as an advisor to LEVY Health</a:t>
            </a:r>
          </a:p>
        </p:txBody>
      </p:sp>
    </p:spTree>
    <p:extLst>
      <p:ext uri="{BB962C8B-B14F-4D97-AF65-F5344CB8AC3E}">
        <p14:creationId xmlns:p14="http://schemas.microsoft.com/office/powerpoint/2010/main" val="11279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88F5-E8B8-B735-B22B-7724956D3B7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97C0D60-F265-CF0E-908E-6F4FE9E42556}"/>
              </a:ext>
            </a:extLst>
          </p:cNvPr>
          <p:cNvSpPr txBox="1">
            <a:spLocks/>
          </p:cNvSpPr>
          <p:nvPr/>
        </p:nvSpPr>
        <p:spPr>
          <a:xfrm>
            <a:off x="479972" y="0"/>
            <a:ext cx="9347200" cy="1684972"/>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Main Outcome Measures</a:t>
            </a:r>
          </a:p>
        </p:txBody>
      </p:sp>
      <p:sp>
        <p:nvSpPr>
          <p:cNvPr id="8" name="TextBox 7">
            <a:extLst>
              <a:ext uri="{FF2B5EF4-FFF2-40B4-BE49-F238E27FC236}">
                <a16:creationId xmlns:a16="http://schemas.microsoft.com/office/drawing/2014/main" id="{3BD0EDC3-C10C-BB72-FDBE-80224596E5F5}"/>
              </a:ext>
            </a:extLst>
          </p:cNvPr>
          <p:cNvSpPr txBox="1"/>
          <p:nvPr/>
        </p:nvSpPr>
        <p:spPr>
          <a:xfrm>
            <a:off x="837762" y="1419687"/>
            <a:ext cx="8631620" cy="3662541"/>
          </a:xfrm>
          <a:prstGeom prst="rect">
            <a:avLst/>
          </a:prstGeom>
          <a:noFill/>
        </p:spPr>
        <p:txBody>
          <a:bodyPr wrap="square">
            <a:spAutoFit/>
          </a:bodyPr>
          <a:lstStyle/>
          <a:p>
            <a:pPr marL="0" marR="0"/>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Primary Outcome:</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of MIIs retrieved.</a:t>
            </a:r>
            <a:b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Secondary Outcomes:</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buClr>
                <a:schemeClr val="tx1">
                  <a:lumMod val="20000"/>
                  <a:lumOff val="80000"/>
                </a:schemeClr>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Total # of oocytes retrieved</a:t>
            </a:r>
          </a:p>
          <a:p>
            <a:pPr marL="342900" marR="0" indent="-342900">
              <a:buClr>
                <a:schemeClr val="tx1">
                  <a:lumMod val="20000"/>
                  <a:lumOff val="80000"/>
                </a:schemeClr>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Total # of MIIs and MI-MIIs retrieved</a:t>
            </a:r>
          </a:p>
          <a:p>
            <a:pPr marL="342900" marR="0" indent="-342900">
              <a:buClr>
                <a:schemeClr val="tx1">
                  <a:lumMod val="20000"/>
                  <a:lumOff val="80000"/>
                </a:schemeClr>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Total # of oocytes cryopreserved</a:t>
            </a:r>
          </a:p>
          <a:p>
            <a:pPr marL="342900" marR="0" indent="-342900">
              <a:buClr>
                <a:schemeClr val="tx1">
                  <a:lumMod val="20000"/>
                  <a:lumOff val="80000"/>
                </a:schemeClr>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Premature ovulation</a:t>
            </a:r>
          </a:p>
          <a:p>
            <a:pPr marL="342900" marR="0" indent="-342900">
              <a:buClr>
                <a:schemeClr val="tx1">
                  <a:lumMod val="20000"/>
                  <a:lumOff val="80000"/>
                </a:schemeClr>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Cycle cancellation</a:t>
            </a:r>
          </a:p>
          <a:p>
            <a:pPr marL="342900" marR="0" indent="-342900">
              <a:buClr>
                <a:schemeClr val="tx1">
                  <a:lumMod val="20000"/>
                  <a:lumOff val="80000"/>
                </a:schemeClr>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OHSS</a:t>
            </a:r>
          </a:p>
          <a:p>
            <a:pPr marL="342900" marR="0" indent="-342900">
              <a:buClr>
                <a:schemeClr val="tx1">
                  <a:lumMod val="20000"/>
                  <a:lumOff val="80000"/>
                </a:schemeClr>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Post-retrieval surgical complications</a:t>
            </a:r>
          </a:p>
          <a:p>
            <a:pPr marL="342900" marR="0" indent="-342900">
              <a:buClr>
                <a:schemeClr val="tx1">
                  <a:lumMod val="20000"/>
                  <a:lumOff val="80000"/>
                </a:schemeClr>
              </a:buClr>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Total charges (including cost of medications)</a:t>
            </a:r>
          </a:p>
        </p:txBody>
      </p:sp>
    </p:spTree>
    <p:extLst>
      <p:ext uri="{BB962C8B-B14F-4D97-AF65-F5344CB8AC3E}">
        <p14:creationId xmlns:p14="http://schemas.microsoft.com/office/powerpoint/2010/main" val="314076628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E725-284D-C71B-2A96-F544DDB7E26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F5C007A-41B4-0A1E-1F11-2AB7634DA185}"/>
              </a:ext>
            </a:extLst>
          </p:cNvPr>
          <p:cNvSpPr txBox="1">
            <a:spLocks/>
          </p:cNvSpPr>
          <p:nvPr/>
        </p:nvSpPr>
        <p:spPr>
          <a:xfrm>
            <a:off x="479972" y="10756"/>
            <a:ext cx="9347200" cy="1138434"/>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Statistical Methods</a:t>
            </a:r>
          </a:p>
        </p:txBody>
      </p:sp>
      <p:sp>
        <p:nvSpPr>
          <p:cNvPr id="8" name="TextBox 7">
            <a:extLst>
              <a:ext uri="{FF2B5EF4-FFF2-40B4-BE49-F238E27FC236}">
                <a16:creationId xmlns:a16="http://schemas.microsoft.com/office/drawing/2014/main" id="{A5884504-DDD0-6847-D835-C7569D0314CE}"/>
              </a:ext>
            </a:extLst>
          </p:cNvPr>
          <p:cNvSpPr txBox="1"/>
          <p:nvPr/>
        </p:nvSpPr>
        <p:spPr>
          <a:xfrm>
            <a:off x="479972" y="1303228"/>
            <a:ext cx="9234183" cy="3385542"/>
          </a:xfrm>
          <a:prstGeom prst="rect">
            <a:avLst/>
          </a:prstGeom>
          <a:noFill/>
        </p:spPr>
        <p:txBody>
          <a:bodyPr wrap="square" numCol="1">
            <a:spAutoFit/>
          </a:bodyPr>
          <a:lstStyle/>
          <a:p>
            <a:r>
              <a:rPr lang="en-US" b="1" i="0" u="none" strike="noStrike" dirty="0">
                <a:solidFill>
                  <a:schemeClr val="bg1"/>
                </a:solidFill>
                <a:effectLst/>
                <a:latin typeface="Times New Roman" panose="02020603050405020304" pitchFamily="18" charset="0"/>
                <a:cs typeface="Times New Roman" panose="02020603050405020304" pitchFamily="18" charset="0"/>
              </a:rPr>
              <a:t>Hypothesis Testing</a:t>
            </a:r>
          </a:p>
          <a:p>
            <a:pPr marL="285750" indent="-285750">
              <a:buFont typeface="Arial" panose="020B0604020202020204" pitchFamily="34" charset="0"/>
              <a:buChar char="•"/>
            </a:pPr>
            <a:r>
              <a:rPr lang="en-US" i="0" u="none" strike="noStrike" dirty="0">
                <a:solidFill>
                  <a:schemeClr val="bg1"/>
                </a:solidFill>
                <a:effectLst/>
                <a:latin typeface="Times New Roman" panose="02020603050405020304" pitchFamily="18" charset="0"/>
                <a:cs typeface="Times New Roman" panose="02020603050405020304" pitchFamily="18" charset="0"/>
              </a:rPr>
              <a:t>Null hypothesis (H₀): The Cardinal protocol is inferior to routine by &gt;5 MIIs</a:t>
            </a:r>
            <a:br>
              <a:rPr lang="en-US" i="0" u="none" strike="noStrike" dirty="0">
                <a:solidFill>
                  <a:schemeClr val="bg1"/>
                </a:solidFill>
                <a:effectLst/>
                <a:latin typeface="Times New Roman" panose="02020603050405020304" pitchFamily="18" charset="0"/>
                <a:cs typeface="Times New Roman" panose="02020603050405020304" pitchFamily="18" charset="0"/>
              </a:rPr>
            </a:br>
            <a:r>
              <a:rPr lang="en-US" i="0" u="none" strike="noStrike" dirty="0">
                <a:solidFill>
                  <a:schemeClr val="bg1"/>
                </a:solidFill>
                <a:effectLst/>
                <a:latin typeface="Times New Roman" panose="02020603050405020304" pitchFamily="18" charset="0"/>
                <a:cs typeface="Times New Roman" panose="02020603050405020304" pitchFamily="18" charset="0"/>
              </a:rPr>
              <a:t>Non-inferiority margin: -5 MIIs</a:t>
            </a:r>
          </a:p>
          <a:p>
            <a:endParaRPr lang="en-US" sz="1600" i="0" u="none" strike="noStrike" dirty="0">
              <a:solidFill>
                <a:schemeClr val="bg1"/>
              </a:solidFill>
              <a:effectLst/>
              <a:latin typeface="Times New Roman" panose="02020603050405020304" pitchFamily="18" charset="0"/>
              <a:cs typeface="Times New Roman" panose="02020603050405020304" pitchFamily="18" charset="0"/>
            </a:endParaRPr>
          </a:p>
          <a:p>
            <a:r>
              <a:rPr lang="en-US" b="1" dirty="0">
                <a:solidFill>
                  <a:schemeClr val="bg1"/>
                </a:solidFill>
                <a:latin typeface="Times New Roman" panose="02020603050405020304" pitchFamily="18" charset="0"/>
                <a:cs typeface="Times New Roman" panose="02020603050405020304" pitchFamily="18" charset="0"/>
              </a:rPr>
              <a:t>Sa</a:t>
            </a:r>
            <a:r>
              <a:rPr lang="en-US" b="1" i="0" u="none" strike="noStrike" dirty="0">
                <a:solidFill>
                  <a:schemeClr val="bg1"/>
                </a:solidFill>
                <a:effectLst/>
                <a:latin typeface="Times New Roman" panose="02020603050405020304" pitchFamily="18" charset="0"/>
                <a:cs typeface="Times New Roman" panose="02020603050405020304" pitchFamily="18" charset="0"/>
              </a:rPr>
              <a:t>mple Size Calculation:</a:t>
            </a:r>
          </a:p>
          <a:p>
            <a:pPr marL="285750" indent="-285750">
              <a:buFont typeface="Arial" panose="020B0604020202020204" pitchFamily="34" charset="0"/>
              <a:buChar char="•"/>
            </a:pPr>
            <a:r>
              <a:rPr lang="en-US" i="0" u="none" strike="noStrike" dirty="0">
                <a:solidFill>
                  <a:schemeClr val="bg1"/>
                </a:solidFill>
                <a:effectLst/>
                <a:latin typeface="Times New Roman" panose="02020603050405020304" pitchFamily="18" charset="0"/>
                <a:cs typeface="Times New Roman" panose="02020603050405020304" pitchFamily="18" charset="0"/>
              </a:rPr>
              <a:t>Total participants: 52 (26 per group)</a:t>
            </a:r>
          </a:p>
          <a:p>
            <a:pPr marL="285750" indent="-285750">
              <a:buFont typeface="Arial" panose="020B0604020202020204" pitchFamily="34" charset="0"/>
              <a:buChar char="•"/>
            </a:pPr>
            <a:r>
              <a:rPr lang="en-US" i="0" u="none" strike="noStrike" dirty="0">
                <a:solidFill>
                  <a:schemeClr val="bg1"/>
                </a:solidFill>
                <a:effectLst/>
                <a:latin typeface="Times New Roman" panose="02020603050405020304" pitchFamily="18" charset="0"/>
                <a:cs typeface="Times New Roman" panose="02020603050405020304" pitchFamily="18" charset="0"/>
              </a:rPr>
              <a:t>Power: 80%</a:t>
            </a:r>
            <a:endParaRPr lang="en-US" sz="800" i="0" u="none" strike="noStrike" dirty="0">
              <a:solidFill>
                <a:schemeClr val="bg1"/>
              </a:solidFill>
              <a:effectLst/>
              <a:latin typeface="Times New Roman" panose="02020603050405020304" pitchFamily="18" charset="0"/>
              <a:cs typeface="Times New Roman" panose="02020603050405020304" pitchFamily="18" charset="0"/>
            </a:endParaRPr>
          </a:p>
          <a:p>
            <a:endParaRPr lang="en-US" b="1" i="0" u="none" strike="noStrike" dirty="0">
              <a:solidFill>
                <a:schemeClr val="bg1"/>
              </a:solidFill>
              <a:effectLst/>
              <a:latin typeface="Times New Roman" panose="02020603050405020304" pitchFamily="18" charset="0"/>
              <a:cs typeface="Times New Roman" panose="02020603050405020304" pitchFamily="18" charset="0"/>
            </a:endParaRPr>
          </a:p>
          <a:p>
            <a:r>
              <a:rPr lang="en-US" b="1" i="0" u="none" strike="noStrike" dirty="0">
                <a:solidFill>
                  <a:schemeClr val="bg1"/>
                </a:solidFill>
                <a:effectLst/>
                <a:latin typeface="Times New Roman" panose="02020603050405020304" pitchFamily="18" charset="0"/>
                <a:cs typeface="Times New Roman" panose="02020603050405020304" pitchFamily="18" charset="0"/>
              </a:rPr>
              <a:t>Primary Statistical Analysis:</a:t>
            </a:r>
          </a:p>
          <a:p>
            <a:pPr marL="285750" indent="-285750">
              <a:buFont typeface="Arial" panose="020B0604020202020204" pitchFamily="34" charset="0"/>
              <a:buChar char="•"/>
            </a:pPr>
            <a:r>
              <a:rPr lang="en-US" i="0" u="none" strike="noStrike" dirty="0">
                <a:solidFill>
                  <a:schemeClr val="bg1"/>
                </a:solidFill>
                <a:effectLst/>
                <a:latin typeface="Times New Roman" panose="02020603050405020304" pitchFamily="18" charset="0"/>
                <a:cs typeface="Times New Roman" panose="02020603050405020304" pitchFamily="18" charset="0"/>
              </a:rPr>
              <a:t>Multivariable linear regression with Generalized Estimating Equations </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Model adjusts </a:t>
            </a:r>
            <a:r>
              <a:rPr lang="en-US" i="0" u="none" strike="noStrike" dirty="0">
                <a:solidFill>
                  <a:schemeClr val="bg1"/>
                </a:solidFill>
                <a:effectLst/>
                <a:latin typeface="Times New Roman" panose="02020603050405020304" pitchFamily="18" charset="0"/>
                <a:cs typeface="Times New Roman" panose="02020603050405020304" pitchFamily="18" charset="0"/>
              </a:rPr>
              <a:t>for age, BMI, race, ethnicity, AFC, and AMH</a:t>
            </a:r>
          </a:p>
          <a:p>
            <a:pPr marL="285750" indent="-285750">
              <a:buFont typeface="Arial" panose="020B0604020202020204" pitchFamily="34" charset="0"/>
              <a:buChar char="•"/>
            </a:pPr>
            <a:r>
              <a:rPr lang="en-US" i="0" u="none" strike="noStrike" dirty="0">
                <a:solidFill>
                  <a:schemeClr val="bg1"/>
                </a:solidFill>
                <a:effectLst/>
                <a:latin typeface="Times New Roman" panose="02020603050405020304" pitchFamily="18" charset="0"/>
                <a:cs typeface="Times New Roman" panose="02020603050405020304" pitchFamily="18" charset="0"/>
              </a:rPr>
              <a:t>Robust (sandwich) variance estimator to construct CI</a:t>
            </a:r>
          </a:p>
        </p:txBody>
      </p:sp>
    </p:spTree>
    <p:extLst>
      <p:ext uri="{BB962C8B-B14F-4D97-AF65-F5344CB8AC3E}">
        <p14:creationId xmlns:p14="http://schemas.microsoft.com/office/powerpoint/2010/main" val="327170668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0C82E-3EC5-99BA-69A3-B6638DF2CA5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4359A00-6DC6-8D78-A15A-F4566D02FA96}"/>
              </a:ext>
            </a:extLst>
          </p:cNvPr>
          <p:cNvSpPr txBox="1">
            <a:spLocks/>
          </p:cNvSpPr>
          <p:nvPr/>
        </p:nvSpPr>
        <p:spPr>
          <a:xfrm>
            <a:off x="406400" y="365760"/>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b="1" i="0" kern="1200" dirty="0">
                <a:solidFill>
                  <a:schemeClr val="accent2"/>
                </a:solidFill>
                <a:latin typeface="Times New Roman" panose="02020603050405020304" pitchFamily="18" charset="0"/>
                <a:cs typeface="Times New Roman" panose="02020603050405020304" pitchFamily="18" charset="0"/>
              </a:rPr>
              <a:t>Results</a:t>
            </a:r>
          </a:p>
        </p:txBody>
      </p:sp>
      <p:sp>
        <p:nvSpPr>
          <p:cNvPr id="14" name="Text Placeholder 3">
            <a:extLst>
              <a:ext uri="{FF2B5EF4-FFF2-40B4-BE49-F238E27FC236}">
                <a16:creationId xmlns:a16="http://schemas.microsoft.com/office/drawing/2014/main" id="{49866369-8C96-DFCE-7CF3-C9FE829BDB11}"/>
              </a:ext>
            </a:extLst>
          </p:cNvPr>
          <p:cNvSpPr>
            <a:spLocks noGrp="1"/>
          </p:cNvSpPr>
          <p:nvPr>
            <p:ph type="body" sz="quarter" idx="13"/>
          </p:nvPr>
        </p:nvSpPr>
        <p:spPr>
          <a:xfrm>
            <a:off x="406400" y="1133205"/>
            <a:ext cx="9347200" cy="457200"/>
          </a:xfrm>
        </p:spPr>
        <p:txBody>
          <a:bodyPr>
            <a:normAutofit lnSpcReduction="10000"/>
          </a:bodyPr>
          <a:lstStyle/>
          <a:p>
            <a:pPr algn="ctr"/>
            <a:r>
              <a:rPr lang="en-US" dirty="0">
                <a:solidFill>
                  <a:schemeClr val="bg1"/>
                </a:solidFill>
                <a:latin typeface="Times New Roman" panose="02020603050405020304" pitchFamily="18" charset="0"/>
                <a:cs typeface="Times New Roman" panose="02020603050405020304" pitchFamily="18" charset="0"/>
              </a:rPr>
              <a:t>Patient Characteristics</a:t>
            </a:r>
          </a:p>
        </p:txBody>
      </p:sp>
      <p:graphicFrame>
        <p:nvGraphicFramePr>
          <p:cNvPr id="10" name="TextBox 7">
            <a:extLst>
              <a:ext uri="{FF2B5EF4-FFF2-40B4-BE49-F238E27FC236}">
                <a16:creationId xmlns:a16="http://schemas.microsoft.com/office/drawing/2014/main" id="{25AD9D3A-5FFA-851A-8DBF-E2B3A9C4FC1C}"/>
              </a:ext>
            </a:extLst>
          </p:cNvPr>
          <p:cNvGraphicFramePr/>
          <p:nvPr>
            <p:extLst>
              <p:ext uri="{D42A27DB-BD31-4B8C-83A1-F6EECF244321}">
                <p14:modId xmlns:p14="http://schemas.microsoft.com/office/powerpoint/2010/main" val="2598194029"/>
              </p:ext>
            </p:extLst>
          </p:nvPr>
        </p:nvGraphicFramePr>
        <p:xfrm>
          <a:off x="641350" y="1670265"/>
          <a:ext cx="8877300" cy="307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90637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8503B-35CC-A0A6-54C3-5E1D5B862E8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2BB4A58-9B3F-8032-43D4-7A11E7ABC76C}"/>
              </a:ext>
            </a:extLst>
          </p:cNvPr>
          <p:cNvSpPr txBox="1">
            <a:spLocks/>
          </p:cNvSpPr>
          <p:nvPr/>
        </p:nvSpPr>
        <p:spPr>
          <a:xfrm>
            <a:off x="406400" y="365760"/>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54757310-EC7E-DD7B-6AB7-20076A4EF67B}"/>
              </a:ext>
            </a:extLst>
          </p:cNvPr>
          <p:cNvSpPr>
            <a:spLocks noChangeArrowheads="1"/>
          </p:cNvSpPr>
          <p:nvPr/>
        </p:nvSpPr>
        <p:spPr bwMode="auto">
          <a:xfrm>
            <a:off x="507999" y="1129073"/>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44"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1: </a:t>
            </a:r>
            <a:r>
              <a:rPr kumimoji="0" lang="en-US" altLang="en-US" sz="2444"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Patient Clinical Characteristics</a:t>
            </a:r>
          </a:p>
        </p:txBody>
      </p:sp>
      <p:graphicFrame>
        <p:nvGraphicFramePr>
          <p:cNvPr id="2" name="Table 1">
            <a:extLst>
              <a:ext uri="{FF2B5EF4-FFF2-40B4-BE49-F238E27FC236}">
                <a16:creationId xmlns:a16="http://schemas.microsoft.com/office/drawing/2014/main" id="{C615BE83-CEE4-A3D5-BD23-77E1909BA043}"/>
              </a:ext>
            </a:extLst>
          </p:cNvPr>
          <p:cNvGraphicFramePr>
            <a:graphicFrameLocks noGrp="1"/>
          </p:cNvGraphicFramePr>
          <p:nvPr>
            <p:extLst>
              <p:ext uri="{D42A27DB-BD31-4B8C-83A1-F6EECF244321}">
                <p14:modId xmlns:p14="http://schemas.microsoft.com/office/powerpoint/2010/main" val="4282126049"/>
              </p:ext>
            </p:extLst>
          </p:nvPr>
        </p:nvGraphicFramePr>
        <p:xfrm>
          <a:off x="609598" y="1586273"/>
          <a:ext cx="9144002" cy="3278436"/>
        </p:xfrm>
        <a:graphic>
          <a:graphicData uri="http://schemas.openxmlformats.org/drawingml/2006/table">
            <a:tbl>
              <a:tblPr firstRow="1" bandRow="1">
                <a:tableStyleId>{5C22544A-7EE6-4342-B048-85BDC9FD1C3A}</a:tableStyleId>
              </a:tblPr>
              <a:tblGrid>
                <a:gridCol w="2965461">
                  <a:extLst>
                    <a:ext uri="{9D8B030D-6E8A-4147-A177-3AD203B41FA5}">
                      <a16:colId xmlns:a16="http://schemas.microsoft.com/office/drawing/2014/main" val="1512785891"/>
                    </a:ext>
                  </a:extLst>
                </a:gridCol>
                <a:gridCol w="2425345">
                  <a:extLst>
                    <a:ext uri="{9D8B030D-6E8A-4147-A177-3AD203B41FA5}">
                      <a16:colId xmlns:a16="http://schemas.microsoft.com/office/drawing/2014/main" val="4186717652"/>
                    </a:ext>
                  </a:extLst>
                </a:gridCol>
                <a:gridCol w="2425345">
                  <a:extLst>
                    <a:ext uri="{9D8B030D-6E8A-4147-A177-3AD203B41FA5}">
                      <a16:colId xmlns:a16="http://schemas.microsoft.com/office/drawing/2014/main" val="158202066"/>
                    </a:ext>
                  </a:extLst>
                </a:gridCol>
                <a:gridCol w="1327851">
                  <a:extLst>
                    <a:ext uri="{9D8B030D-6E8A-4147-A177-3AD203B41FA5}">
                      <a16:colId xmlns:a16="http://schemas.microsoft.com/office/drawing/2014/main" val="2750134989"/>
                    </a:ext>
                  </a:extLst>
                </a:gridCol>
              </a:tblGrid>
              <a:tr h="468348">
                <a:tc>
                  <a:txBody>
                    <a:bodyPr/>
                    <a:lstStyle/>
                    <a:p>
                      <a:pPr>
                        <a:lnSpc>
                          <a:spcPct val="115000"/>
                        </a:lnSpc>
                      </a:pPr>
                      <a:endParaRPr lang="en-US" sz="24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effectLst/>
                          <a:latin typeface="Times New Roman" panose="02020603050405020304" pitchFamily="18" charset="0"/>
                          <a:cs typeface="Times New Roman" panose="02020603050405020304" pitchFamily="18" charset="0"/>
                        </a:rPr>
                        <a:t>Cardinal</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effectLst/>
                          <a:latin typeface="Times New Roman" panose="02020603050405020304" pitchFamily="18" charset="0"/>
                          <a:cs typeface="Times New Roman" panose="02020603050405020304" pitchFamily="18" charset="0"/>
                        </a:rPr>
                        <a:t>Routine</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indent="0" algn="ctr" defTabSz="507995" rtl="0" eaLnBrk="1" fontAlgn="auto" latinLnBrk="0" hangingPunct="1">
                        <a:lnSpc>
                          <a:spcPct val="115000"/>
                        </a:lnSpc>
                        <a:spcBef>
                          <a:spcPts val="0"/>
                        </a:spcBef>
                        <a:spcAft>
                          <a:spcPts val="0"/>
                        </a:spcAft>
                        <a:buClrTx/>
                        <a:buSzTx/>
                        <a:buFontTx/>
                        <a:buNone/>
                        <a:tabLst/>
                        <a:defRPr/>
                      </a:pPr>
                      <a:endParaRPr lang="en-US" sz="2400" i="0" u="none" kern="100" dirty="0">
                        <a:effectLst/>
                        <a:latin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680635932"/>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Participants</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60</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58</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4165412702"/>
                  </a:ext>
                </a:extLst>
              </a:tr>
              <a:tr h="468348">
                <a:tc>
                  <a:txBody>
                    <a:bodyPr/>
                    <a:lstStyle/>
                    <a:p>
                      <a:pPr marL="0" marR="0">
                        <a:lnSpc>
                          <a:spcPct val="115000"/>
                        </a:lnSpc>
                      </a:pPr>
                      <a:r>
                        <a:rPr lang="en-US" sz="2000" kern="100">
                          <a:solidFill>
                            <a:srgbClr val="000000"/>
                          </a:solidFill>
                          <a:effectLst/>
                          <a:latin typeface="Times New Roman" panose="02020603050405020304" pitchFamily="18" charset="0"/>
                          <a:cs typeface="Times New Roman" panose="02020603050405020304" pitchFamily="18" charset="0"/>
                        </a:rPr>
                        <a:t>Median Age</a:t>
                      </a:r>
                      <a:endPar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33 (32, 35)</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32 (31, 34)</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p=0.067</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extLst>
                  <a:ext uri="{0D108BD9-81ED-4DB2-BD59-A6C34878D82A}">
                    <a16:rowId xmlns:a16="http://schemas.microsoft.com/office/drawing/2014/main" val="2202993366"/>
                  </a:ext>
                </a:extLst>
              </a:tr>
              <a:tr h="468348">
                <a:tc>
                  <a:txBody>
                    <a:bodyPr/>
                    <a:lstStyle/>
                    <a:p>
                      <a:pPr marL="0" marR="0">
                        <a:lnSpc>
                          <a:spcPct val="115000"/>
                        </a:lnSpc>
                      </a:pPr>
                      <a:r>
                        <a:rPr lang="en-US" sz="2000" kern="100">
                          <a:solidFill>
                            <a:srgbClr val="000000"/>
                          </a:solidFill>
                          <a:effectLst/>
                          <a:latin typeface="Times New Roman" panose="02020603050405020304" pitchFamily="18" charset="0"/>
                          <a:cs typeface="Times New Roman" panose="02020603050405020304" pitchFamily="18" charset="0"/>
                        </a:rPr>
                        <a:t>Median AFC</a:t>
                      </a:r>
                      <a:endPar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15 (11, 19)</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17 (12, 23)</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p=0.093</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extLst>
                  <a:ext uri="{0D108BD9-81ED-4DB2-BD59-A6C34878D82A}">
                    <a16:rowId xmlns:a16="http://schemas.microsoft.com/office/drawing/2014/main" val="2076853965"/>
                  </a:ext>
                </a:extLst>
              </a:tr>
              <a:tr h="468348">
                <a:tc>
                  <a:txBody>
                    <a:bodyPr/>
                    <a:lstStyle/>
                    <a:p>
                      <a:pPr marL="0" marR="0">
                        <a:lnSpc>
                          <a:spcPct val="115000"/>
                        </a:lnSpc>
                      </a:pPr>
                      <a:r>
                        <a:rPr lang="en-US" sz="2000" kern="100">
                          <a:solidFill>
                            <a:srgbClr val="000000"/>
                          </a:solidFill>
                          <a:effectLst/>
                          <a:latin typeface="Times New Roman" panose="02020603050405020304" pitchFamily="18" charset="0"/>
                          <a:cs typeface="Times New Roman" panose="02020603050405020304" pitchFamily="18" charset="0"/>
                        </a:rPr>
                        <a:t>Median AMH (ng/ml)</a:t>
                      </a:r>
                      <a:endPar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2.56 (1.54, 3.55)</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3.30 (1.86, 4.68)</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p=0.055</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extLst>
                  <a:ext uri="{0D108BD9-81ED-4DB2-BD59-A6C34878D82A}">
                    <a16:rowId xmlns:a16="http://schemas.microsoft.com/office/drawing/2014/main" val="165365533"/>
                  </a:ext>
                </a:extLst>
              </a:tr>
              <a:tr h="468348">
                <a:tc>
                  <a:txBody>
                    <a:bodyPr/>
                    <a:lstStyle/>
                    <a:p>
                      <a:pPr marL="0" marR="0">
                        <a:lnSpc>
                          <a:spcPct val="115000"/>
                        </a:lnSpc>
                      </a:pPr>
                      <a:r>
                        <a:rPr lang="en-US" sz="2000" kern="100">
                          <a:solidFill>
                            <a:srgbClr val="000000"/>
                          </a:solidFill>
                          <a:effectLst/>
                          <a:latin typeface="Times New Roman" panose="02020603050405020304" pitchFamily="18" charset="0"/>
                          <a:cs typeface="Times New Roman" panose="02020603050405020304" pitchFamily="18" charset="0"/>
                        </a:rPr>
                        <a:t>Cycles</a:t>
                      </a:r>
                      <a:endPar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70</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67</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extLst>
                  <a:ext uri="{0D108BD9-81ED-4DB2-BD59-A6C34878D82A}">
                    <a16:rowId xmlns:a16="http://schemas.microsoft.com/office/drawing/2014/main" val="902761379"/>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Median BMI</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23.7 (21.6, 25.9)</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23.3 (21.7, 26.3)</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p=0.716</a:t>
                      </a:r>
                      <a:endPar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extLst>
                  <a:ext uri="{0D108BD9-81ED-4DB2-BD59-A6C34878D82A}">
                    <a16:rowId xmlns:a16="http://schemas.microsoft.com/office/drawing/2014/main" val="2884067777"/>
                  </a:ext>
                </a:extLst>
              </a:tr>
            </a:tbl>
          </a:graphicData>
        </a:graphic>
      </p:graphicFrame>
    </p:spTree>
    <p:extLst>
      <p:ext uri="{BB962C8B-B14F-4D97-AF65-F5344CB8AC3E}">
        <p14:creationId xmlns:p14="http://schemas.microsoft.com/office/powerpoint/2010/main" val="48472722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1EC02-1D29-FD21-2BF8-A6DE95D1BE8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99FF937-EEAF-A587-96CE-9F8C71B94B9A}"/>
              </a:ext>
            </a:extLst>
          </p:cNvPr>
          <p:cNvSpPr txBox="1">
            <a:spLocks/>
          </p:cNvSpPr>
          <p:nvPr/>
        </p:nvSpPr>
        <p:spPr>
          <a:xfrm>
            <a:off x="507999" y="68879"/>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43F825CB-F571-E9D4-D116-C0CB5C55A744}"/>
              </a:ext>
            </a:extLst>
          </p:cNvPr>
          <p:cNvSpPr>
            <a:spLocks noChangeArrowheads="1"/>
          </p:cNvSpPr>
          <p:nvPr/>
        </p:nvSpPr>
        <p:spPr bwMode="auto">
          <a:xfrm>
            <a:off x="507999" y="759370"/>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2: </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Cycle Characteristics</a:t>
            </a:r>
          </a:p>
        </p:txBody>
      </p:sp>
      <p:graphicFrame>
        <p:nvGraphicFramePr>
          <p:cNvPr id="2" name="Table 1">
            <a:extLst>
              <a:ext uri="{FF2B5EF4-FFF2-40B4-BE49-F238E27FC236}">
                <a16:creationId xmlns:a16="http://schemas.microsoft.com/office/drawing/2014/main" id="{40BED5E3-DFC6-852D-781B-42C03EFA40C9}"/>
              </a:ext>
            </a:extLst>
          </p:cNvPr>
          <p:cNvGraphicFramePr>
            <a:graphicFrameLocks noGrp="1"/>
          </p:cNvGraphicFramePr>
          <p:nvPr>
            <p:extLst>
              <p:ext uri="{D42A27DB-BD31-4B8C-83A1-F6EECF244321}">
                <p14:modId xmlns:p14="http://schemas.microsoft.com/office/powerpoint/2010/main" val="3164797757"/>
              </p:ext>
            </p:extLst>
          </p:nvPr>
        </p:nvGraphicFramePr>
        <p:xfrm>
          <a:off x="609598" y="1206060"/>
          <a:ext cx="9144002" cy="3746784"/>
        </p:xfrm>
        <a:graphic>
          <a:graphicData uri="http://schemas.openxmlformats.org/drawingml/2006/table">
            <a:tbl>
              <a:tblPr firstRow="1" bandRow="1">
                <a:tableStyleId>{5C22544A-7EE6-4342-B048-85BDC9FD1C3A}</a:tableStyleId>
              </a:tblPr>
              <a:tblGrid>
                <a:gridCol w="3184636">
                  <a:extLst>
                    <a:ext uri="{9D8B030D-6E8A-4147-A177-3AD203B41FA5}">
                      <a16:colId xmlns:a16="http://schemas.microsoft.com/office/drawing/2014/main" val="1512785891"/>
                    </a:ext>
                  </a:extLst>
                </a:gridCol>
                <a:gridCol w="2375338">
                  <a:extLst>
                    <a:ext uri="{9D8B030D-6E8A-4147-A177-3AD203B41FA5}">
                      <a16:colId xmlns:a16="http://schemas.microsoft.com/office/drawing/2014/main" val="4186717652"/>
                    </a:ext>
                  </a:extLst>
                </a:gridCol>
                <a:gridCol w="2375338">
                  <a:extLst>
                    <a:ext uri="{9D8B030D-6E8A-4147-A177-3AD203B41FA5}">
                      <a16:colId xmlns:a16="http://schemas.microsoft.com/office/drawing/2014/main" val="158202066"/>
                    </a:ext>
                  </a:extLst>
                </a:gridCol>
                <a:gridCol w="1208690">
                  <a:extLst>
                    <a:ext uri="{9D8B030D-6E8A-4147-A177-3AD203B41FA5}">
                      <a16:colId xmlns:a16="http://schemas.microsoft.com/office/drawing/2014/main" val="2750134989"/>
                    </a:ext>
                  </a:extLst>
                </a:gridCol>
              </a:tblGrid>
              <a:tr h="468348">
                <a:tc>
                  <a:txBody>
                    <a:bodyPr/>
                    <a:lstStyle/>
                    <a:p>
                      <a:pPr>
                        <a:lnSpc>
                          <a:spcPct val="115000"/>
                        </a:lnSpc>
                      </a:pPr>
                      <a:endParaRPr lang="en-US" sz="26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Cardinal</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Routine</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a:lnSpc>
                          <a:spcPct val="115000"/>
                        </a:lnSpc>
                      </a:pPr>
                      <a:endParaRPr lang="en-US" sz="2600" kern="100">
                        <a:effectLst/>
                        <a:latin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680635932"/>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Cycles</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70</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66</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4165412702"/>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starting FSH dose (IU)</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 (300, 300)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375 (300, 450)</a:t>
                      </a:r>
                    </a:p>
                  </a:txBody>
                  <a:tcPr marL="4445" marR="4445" marT="4445" marB="0" anchor="ctr"/>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2076853965"/>
                  </a:ext>
                </a:extLst>
              </a:tr>
              <a:tr h="468348">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total FSH dose (IU)</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2400 (2400, 3000)</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3075 (2525, 4106)</a:t>
                      </a:r>
                    </a:p>
                  </a:txBody>
                  <a:tcPr marL="9525" marR="9525" marT="9525" marB="0" anchor="b"/>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592094362"/>
                  </a:ext>
                </a:extLst>
              </a:tr>
              <a:tr h="468348">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starting LH dose (IU)</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75 (75, 75)</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150 (75, 150)</a:t>
                      </a:r>
                    </a:p>
                  </a:txBody>
                  <a:tcPr marL="9525" marR="9525" marT="9525" marB="0" anchor="b"/>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200879195"/>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 of US visits</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(2,3)</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(5, 6)</a:t>
                      </a:r>
                    </a:p>
                  </a:txBody>
                  <a:tcPr marL="4445" marR="4445" marT="4445" marB="0" anchor="ctr"/>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165365533"/>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 of total labs drawn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(0,2)</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(4, 8)</a:t>
                      </a:r>
                    </a:p>
                  </a:txBody>
                  <a:tcPr marL="4445" marR="4445" marT="4445" marB="0" anchor="ctr"/>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902761379"/>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Trigger Day (SD</a:t>
                      </a:r>
                      <a:r>
                        <a:rPr lang="en-US" sz="2000" u="non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(9,11)</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10 (9,11)</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p=0.341</a:t>
                      </a:r>
                    </a:p>
                  </a:txBody>
                  <a:tcPr marL="9507" marR="9507" marT="9507" marB="0" anchor="ctr"/>
                </a:tc>
                <a:extLst>
                  <a:ext uri="{0D108BD9-81ED-4DB2-BD59-A6C34878D82A}">
                    <a16:rowId xmlns:a16="http://schemas.microsoft.com/office/drawing/2014/main" val="2884067777"/>
                  </a:ext>
                </a:extLst>
              </a:tr>
            </a:tbl>
          </a:graphicData>
        </a:graphic>
      </p:graphicFrame>
      <p:sp>
        <p:nvSpPr>
          <p:cNvPr id="4" name="Rectangle 3">
            <a:extLst>
              <a:ext uri="{FF2B5EF4-FFF2-40B4-BE49-F238E27FC236}">
                <a16:creationId xmlns:a16="http://schemas.microsoft.com/office/drawing/2014/main" id="{66FD3459-BA6A-5A97-D79B-C03D42D7A4DC}"/>
              </a:ext>
            </a:extLst>
          </p:cNvPr>
          <p:cNvSpPr/>
          <p:nvPr/>
        </p:nvSpPr>
        <p:spPr>
          <a:xfrm>
            <a:off x="609598" y="2154294"/>
            <a:ext cx="9144002" cy="9144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8240505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443F6-9B47-1519-DD69-474FEFB33EB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38E4389-9D99-1084-FE6E-E2C0744166CD}"/>
              </a:ext>
            </a:extLst>
          </p:cNvPr>
          <p:cNvSpPr txBox="1">
            <a:spLocks/>
          </p:cNvSpPr>
          <p:nvPr/>
        </p:nvSpPr>
        <p:spPr>
          <a:xfrm>
            <a:off x="507999" y="68879"/>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573DFAFC-4CD7-AFA7-1B56-320267C7A642}"/>
              </a:ext>
            </a:extLst>
          </p:cNvPr>
          <p:cNvSpPr>
            <a:spLocks noChangeArrowheads="1"/>
          </p:cNvSpPr>
          <p:nvPr/>
        </p:nvSpPr>
        <p:spPr bwMode="auto">
          <a:xfrm>
            <a:off x="507999" y="759370"/>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2: </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Cycle Characteristics</a:t>
            </a:r>
          </a:p>
        </p:txBody>
      </p:sp>
      <p:graphicFrame>
        <p:nvGraphicFramePr>
          <p:cNvPr id="2" name="Table 1">
            <a:extLst>
              <a:ext uri="{FF2B5EF4-FFF2-40B4-BE49-F238E27FC236}">
                <a16:creationId xmlns:a16="http://schemas.microsoft.com/office/drawing/2014/main" id="{61452FE5-F38C-E75C-98BD-FBD424D602C0}"/>
              </a:ext>
            </a:extLst>
          </p:cNvPr>
          <p:cNvGraphicFramePr>
            <a:graphicFrameLocks noGrp="1"/>
          </p:cNvGraphicFramePr>
          <p:nvPr/>
        </p:nvGraphicFramePr>
        <p:xfrm>
          <a:off x="609598" y="1206060"/>
          <a:ext cx="9144002" cy="3746784"/>
        </p:xfrm>
        <a:graphic>
          <a:graphicData uri="http://schemas.openxmlformats.org/drawingml/2006/table">
            <a:tbl>
              <a:tblPr firstRow="1" bandRow="1">
                <a:tableStyleId>{5C22544A-7EE6-4342-B048-85BDC9FD1C3A}</a:tableStyleId>
              </a:tblPr>
              <a:tblGrid>
                <a:gridCol w="3184636">
                  <a:extLst>
                    <a:ext uri="{9D8B030D-6E8A-4147-A177-3AD203B41FA5}">
                      <a16:colId xmlns:a16="http://schemas.microsoft.com/office/drawing/2014/main" val="1512785891"/>
                    </a:ext>
                  </a:extLst>
                </a:gridCol>
                <a:gridCol w="2375338">
                  <a:extLst>
                    <a:ext uri="{9D8B030D-6E8A-4147-A177-3AD203B41FA5}">
                      <a16:colId xmlns:a16="http://schemas.microsoft.com/office/drawing/2014/main" val="4186717652"/>
                    </a:ext>
                  </a:extLst>
                </a:gridCol>
                <a:gridCol w="2375338">
                  <a:extLst>
                    <a:ext uri="{9D8B030D-6E8A-4147-A177-3AD203B41FA5}">
                      <a16:colId xmlns:a16="http://schemas.microsoft.com/office/drawing/2014/main" val="158202066"/>
                    </a:ext>
                  </a:extLst>
                </a:gridCol>
                <a:gridCol w="1208690">
                  <a:extLst>
                    <a:ext uri="{9D8B030D-6E8A-4147-A177-3AD203B41FA5}">
                      <a16:colId xmlns:a16="http://schemas.microsoft.com/office/drawing/2014/main" val="2750134989"/>
                    </a:ext>
                  </a:extLst>
                </a:gridCol>
              </a:tblGrid>
              <a:tr h="468348">
                <a:tc>
                  <a:txBody>
                    <a:bodyPr/>
                    <a:lstStyle/>
                    <a:p>
                      <a:pPr>
                        <a:lnSpc>
                          <a:spcPct val="115000"/>
                        </a:lnSpc>
                      </a:pPr>
                      <a:endParaRPr lang="en-US" sz="26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Cardinal</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Routine</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a:lnSpc>
                          <a:spcPct val="115000"/>
                        </a:lnSpc>
                      </a:pPr>
                      <a:endParaRPr lang="en-US" sz="2600" kern="100">
                        <a:effectLst/>
                        <a:latin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680635932"/>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Cycles</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70</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66</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4165412702"/>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starting FSH dose (IU)</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 (300, 300)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375 (300, 450)</a:t>
                      </a:r>
                    </a:p>
                  </a:txBody>
                  <a:tcPr marL="4445" marR="4445" marT="4445" marB="0" anchor="ctr"/>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2076853965"/>
                  </a:ext>
                </a:extLst>
              </a:tr>
              <a:tr h="468348">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total FSH dose (IU)</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2400 (2400, 3000)</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3075 (2525, 4106)</a:t>
                      </a:r>
                    </a:p>
                  </a:txBody>
                  <a:tcPr marL="9525" marR="9525" marT="9525" marB="0" anchor="b"/>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592094362"/>
                  </a:ext>
                </a:extLst>
              </a:tr>
              <a:tr h="468348">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starting LH dose (IU)</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75 (75, 75)</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150 (75, 150)</a:t>
                      </a:r>
                    </a:p>
                  </a:txBody>
                  <a:tcPr marL="9525" marR="9525" marT="9525" marB="0" anchor="b"/>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200879195"/>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 of US visits</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(2,3)</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(5, 6)</a:t>
                      </a:r>
                    </a:p>
                  </a:txBody>
                  <a:tcPr marL="4445" marR="4445" marT="4445" marB="0" anchor="ctr"/>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165365533"/>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 of total labs drawn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(0,2)</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(4, 8)</a:t>
                      </a:r>
                    </a:p>
                  </a:txBody>
                  <a:tcPr marL="4445" marR="4445" marT="4445" marB="0" anchor="ctr"/>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902761379"/>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Trigger Day (SD</a:t>
                      </a:r>
                      <a:r>
                        <a:rPr lang="en-US" sz="2000" u="non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(9,11)</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10 (9,11)</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p=0.341</a:t>
                      </a:r>
                    </a:p>
                  </a:txBody>
                  <a:tcPr marL="9507" marR="9507" marT="9507" marB="0" anchor="ctr"/>
                </a:tc>
                <a:extLst>
                  <a:ext uri="{0D108BD9-81ED-4DB2-BD59-A6C34878D82A}">
                    <a16:rowId xmlns:a16="http://schemas.microsoft.com/office/drawing/2014/main" val="2884067777"/>
                  </a:ext>
                </a:extLst>
              </a:tr>
            </a:tbl>
          </a:graphicData>
        </a:graphic>
      </p:graphicFrame>
      <p:sp>
        <p:nvSpPr>
          <p:cNvPr id="8" name="Rectangle 7">
            <a:extLst>
              <a:ext uri="{FF2B5EF4-FFF2-40B4-BE49-F238E27FC236}">
                <a16:creationId xmlns:a16="http://schemas.microsoft.com/office/drawing/2014/main" id="{1B6D2219-5DAC-DEA2-639D-77D2D95A668B}"/>
              </a:ext>
            </a:extLst>
          </p:cNvPr>
          <p:cNvSpPr/>
          <p:nvPr/>
        </p:nvSpPr>
        <p:spPr>
          <a:xfrm>
            <a:off x="609598" y="3594540"/>
            <a:ext cx="9144002" cy="9144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1528689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8C578D3-FBEC-A581-3E8E-E6D586C542D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B3D7396-BB2E-7304-1780-16B8B102ECDA}"/>
              </a:ext>
            </a:extLst>
          </p:cNvPr>
          <p:cNvSpPr txBox="1">
            <a:spLocks/>
          </p:cNvSpPr>
          <p:nvPr/>
        </p:nvSpPr>
        <p:spPr>
          <a:xfrm>
            <a:off x="507999" y="222671"/>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2C613C22-CDC4-1603-0060-2DAEC11227B0}"/>
              </a:ext>
            </a:extLst>
          </p:cNvPr>
          <p:cNvSpPr>
            <a:spLocks noChangeArrowheads="1"/>
          </p:cNvSpPr>
          <p:nvPr/>
        </p:nvSpPr>
        <p:spPr bwMode="auto">
          <a:xfrm>
            <a:off x="507999" y="1074540"/>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Supplementary Table </a:t>
            </a:r>
            <a:r>
              <a:rPr lang="en-US" altLang="en-US" sz="2400" b="1" dirty="0">
                <a:solidFill>
                  <a:schemeClr val="bg1"/>
                </a:solidFill>
                <a:latin typeface="Times New Roman" panose="02020603050405020304" pitchFamily="18" charset="0"/>
                <a:cs typeface="Times New Roman" panose="02020603050405020304" pitchFamily="18" charset="0"/>
              </a:rPr>
              <a:t>1</a:t>
            </a: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Unadjusted</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 Outcomes</a:t>
            </a:r>
          </a:p>
        </p:txBody>
      </p:sp>
      <p:graphicFrame>
        <p:nvGraphicFramePr>
          <p:cNvPr id="2" name="Table 1">
            <a:extLst>
              <a:ext uri="{FF2B5EF4-FFF2-40B4-BE49-F238E27FC236}">
                <a16:creationId xmlns:a16="http://schemas.microsoft.com/office/drawing/2014/main" id="{2D98B186-1121-7FE5-8EA0-FECE1584B4B4}"/>
              </a:ext>
            </a:extLst>
          </p:cNvPr>
          <p:cNvGraphicFramePr>
            <a:graphicFrameLocks noGrp="1"/>
          </p:cNvGraphicFramePr>
          <p:nvPr>
            <p:extLst>
              <p:ext uri="{D42A27DB-BD31-4B8C-83A1-F6EECF244321}">
                <p14:modId xmlns:p14="http://schemas.microsoft.com/office/powerpoint/2010/main" val="2323851171"/>
              </p:ext>
            </p:extLst>
          </p:nvPr>
        </p:nvGraphicFramePr>
        <p:xfrm>
          <a:off x="609598" y="1620730"/>
          <a:ext cx="9144002" cy="3019730"/>
        </p:xfrm>
        <a:graphic>
          <a:graphicData uri="http://schemas.openxmlformats.org/drawingml/2006/table">
            <a:tbl>
              <a:tblPr firstRow="1" bandRow="1">
                <a:tableStyleId>{5C22544A-7EE6-4342-B048-85BDC9FD1C3A}</a:tableStyleId>
              </a:tblPr>
              <a:tblGrid>
                <a:gridCol w="3184636">
                  <a:extLst>
                    <a:ext uri="{9D8B030D-6E8A-4147-A177-3AD203B41FA5}">
                      <a16:colId xmlns:a16="http://schemas.microsoft.com/office/drawing/2014/main" val="1512785891"/>
                    </a:ext>
                  </a:extLst>
                </a:gridCol>
                <a:gridCol w="2375338">
                  <a:extLst>
                    <a:ext uri="{9D8B030D-6E8A-4147-A177-3AD203B41FA5}">
                      <a16:colId xmlns:a16="http://schemas.microsoft.com/office/drawing/2014/main" val="4186717652"/>
                    </a:ext>
                  </a:extLst>
                </a:gridCol>
                <a:gridCol w="2375338">
                  <a:extLst>
                    <a:ext uri="{9D8B030D-6E8A-4147-A177-3AD203B41FA5}">
                      <a16:colId xmlns:a16="http://schemas.microsoft.com/office/drawing/2014/main" val="158202066"/>
                    </a:ext>
                  </a:extLst>
                </a:gridCol>
                <a:gridCol w="1208690">
                  <a:extLst>
                    <a:ext uri="{9D8B030D-6E8A-4147-A177-3AD203B41FA5}">
                      <a16:colId xmlns:a16="http://schemas.microsoft.com/office/drawing/2014/main" val="2750134989"/>
                    </a:ext>
                  </a:extLst>
                </a:gridCol>
              </a:tblGrid>
              <a:tr h="468348">
                <a:tc>
                  <a:txBody>
                    <a:bodyPr/>
                    <a:lstStyle/>
                    <a:p>
                      <a:pPr>
                        <a:lnSpc>
                          <a:spcPct val="115000"/>
                        </a:lnSpc>
                      </a:pPr>
                      <a:endParaRPr lang="en-US" sz="26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Cardinal</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Routine</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a:lnSpc>
                          <a:spcPct val="115000"/>
                        </a:lnSpc>
                      </a:pPr>
                      <a:endParaRPr lang="en-US" sz="2600" kern="100">
                        <a:effectLst/>
                        <a:latin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680635932"/>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Cycles</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70</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67</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4165412702"/>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 of oocytes retrieved</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(8, 20)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(11, 24)</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p=0.087</a:t>
                      </a:r>
                    </a:p>
                  </a:txBody>
                  <a:tcPr marL="4445" marR="4445" marT="4445" marB="0" anchor="ctr"/>
                </a:tc>
                <a:extLst>
                  <a:ext uri="{0D108BD9-81ED-4DB2-BD59-A6C34878D82A}">
                    <a16:rowId xmlns:a16="http://schemas.microsoft.com/office/drawing/2014/main" val="2076853965"/>
                  </a:ext>
                </a:extLst>
              </a:tr>
              <a:tr h="468348">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 of MIIs retrieved</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10 (6, 15)</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11 (7, 16)</a:t>
                      </a:r>
                    </a:p>
                  </a:txBody>
                  <a:tcPr marL="9525" marR="9525" marT="9525" marB="0" anchor="b"/>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p=0.4</a:t>
                      </a:r>
                    </a:p>
                  </a:txBody>
                  <a:tcPr marL="4445" marR="4445" marT="4445" marB="0" anchor="ctr"/>
                </a:tc>
                <a:extLst>
                  <a:ext uri="{0D108BD9-81ED-4DB2-BD59-A6C34878D82A}">
                    <a16:rowId xmlns:a16="http://schemas.microsoft.com/office/drawing/2014/main" val="1693225543"/>
                  </a:ext>
                </a:extLst>
              </a:tr>
              <a:tr h="468348">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 of MIIs and MI-MIIs</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10 (7, 15)</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12 (8, 17)</a:t>
                      </a:r>
                    </a:p>
                  </a:txBody>
                  <a:tcPr marL="9525" marR="9525" marT="9525" marB="0" anchor="b"/>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p=0.4</a:t>
                      </a:r>
                    </a:p>
                  </a:txBody>
                  <a:tcPr marL="4445" marR="4445" marT="4445" marB="0" anchor="ctr"/>
                </a:tc>
                <a:extLst>
                  <a:ext uri="{0D108BD9-81ED-4DB2-BD59-A6C34878D82A}">
                    <a16:rowId xmlns:a16="http://schemas.microsoft.com/office/drawing/2014/main" val="592094362"/>
                  </a:ext>
                </a:extLst>
              </a:tr>
              <a:tr h="468348">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 total cryopreserved</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(7, 16)</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(8, 17)</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p=0.4</a:t>
                      </a:r>
                    </a:p>
                  </a:txBody>
                  <a:tcPr marL="4445" marR="4445" marT="4445" marB="0" anchor="ctr"/>
                </a:tc>
                <a:extLst>
                  <a:ext uri="{0D108BD9-81ED-4DB2-BD59-A6C34878D82A}">
                    <a16:rowId xmlns:a16="http://schemas.microsoft.com/office/drawing/2014/main" val="165365533"/>
                  </a:ext>
                </a:extLst>
              </a:tr>
            </a:tbl>
          </a:graphicData>
        </a:graphic>
      </p:graphicFrame>
    </p:spTree>
    <p:extLst>
      <p:ext uri="{BB962C8B-B14F-4D97-AF65-F5344CB8AC3E}">
        <p14:creationId xmlns:p14="http://schemas.microsoft.com/office/powerpoint/2010/main" val="302973123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86E7-CBFF-CAF6-1BAC-D34DB93AD9B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B82FA31-9E58-6655-853E-839D5FF9A9C1}"/>
              </a:ext>
            </a:extLst>
          </p:cNvPr>
          <p:cNvSpPr txBox="1">
            <a:spLocks/>
          </p:cNvSpPr>
          <p:nvPr/>
        </p:nvSpPr>
        <p:spPr>
          <a:xfrm>
            <a:off x="507999" y="306108"/>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BE047E08-8922-FC8E-3B0A-9C833ED697CC}"/>
              </a:ext>
            </a:extLst>
          </p:cNvPr>
          <p:cNvSpPr>
            <a:spLocks noChangeArrowheads="1"/>
          </p:cNvSpPr>
          <p:nvPr/>
        </p:nvSpPr>
        <p:spPr bwMode="auto">
          <a:xfrm>
            <a:off x="507999" y="1106208"/>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3: </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Cycle Primary Outcomes</a:t>
            </a:r>
          </a:p>
        </p:txBody>
      </p:sp>
      <p:graphicFrame>
        <p:nvGraphicFramePr>
          <p:cNvPr id="2" name="Table 1">
            <a:extLst>
              <a:ext uri="{FF2B5EF4-FFF2-40B4-BE49-F238E27FC236}">
                <a16:creationId xmlns:a16="http://schemas.microsoft.com/office/drawing/2014/main" id="{C8640A61-98C0-9332-F719-19A2EF2EB07B}"/>
              </a:ext>
            </a:extLst>
          </p:cNvPr>
          <p:cNvGraphicFramePr>
            <a:graphicFrameLocks noGrp="1"/>
          </p:cNvGraphicFramePr>
          <p:nvPr>
            <p:extLst>
              <p:ext uri="{D42A27DB-BD31-4B8C-83A1-F6EECF244321}">
                <p14:modId xmlns:p14="http://schemas.microsoft.com/office/powerpoint/2010/main" val="3578401615"/>
              </p:ext>
            </p:extLst>
          </p:nvPr>
        </p:nvGraphicFramePr>
        <p:xfrm>
          <a:off x="609598" y="1563408"/>
          <a:ext cx="9144000" cy="2616915"/>
        </p:xfrm>
        <a:graphic>
          <a:graphicData uri="http://schemas.openxmlformats.org/drawingml/2006/table">
            <a:tbl>
              <a:tblPr firstRow="1" bandRow="1">
                <a:tableStyleId>{5C22544A-7EE6-4342-B048-85BDC9FD1C3A}</a:tableStyleId>
              </a:tblPr>
              <a:tblGrid>
                <a:gridCol w="2364830">
                  <a:extLst>
                    <a:ext uri="{9D8B030D-6E8A-4147-A177-3AD203B41FA5}">
                      <a16:colId xmlns:a16="http://schemas.microsoft.com/office/drawing/2014/main" val="1512785891"/>
                    </a:ext>
                  </a:extLst>
                </a:gridCol>
                <a:gridCol w="3153103">
                  <a:extLst>
                    <a:ext uri="{9D8B030D-6E8A-4147-A177-3AD203B41FA5}">
                      <a16:colId xmlns:a16="http://schemas.microsoft.com/office/drawing/2014/main" val="4186717652"/>
                    </a:ext>
                  </a:extLst>
                </a:gridCol>
                <a:gridCol w="1566041">
                  <a:extLst>
                    <a:ext uri="{9D8B030D-6E8A-4147-A177-3AD203B41FA5}">
                      <a16:colId xmlns:a16="http://schemas.microsoft.com/office/drawing/2014/main" val="2750134989"/>
                    </a:ext>
                  </a:extLst>
                </a:gridCol>
                <a:gridCol w="2060026">
                  <a:extLst>
                    <a:ext uri="{9D8B030D-6E8A-4147-A177-3AD203B41FA5}">
                      <a16:colId xmlns:a16="http://schemas.microsoft.com/office/drawing/2014/main" val="665780441"/>
                    </a:ext>
                  </a:extLst>
                </a:gridCol>
              </a:tblGrid>
              <a:tr h="743523">
                <a:tc>
                  <a:txBody>
                    <a:bodyPr/>
                    <a:lstStyle/>
                    <a:p>
                      <a:pPr>
                        <a:lnSpc>
                          <a:spcPct val="115000"/>
                        </a:lnSpc>
                      </a:pPr>
                      <a:endParaRPr lang="en-US" sz="20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effectLst/>
                          <a:latin typeface="Times New Roman" panose="02020603050405020304" pitchFamily="18" charset="0"/>
                          <a:cs typeface="Times New Roman" panose="02020603050405020304" pitchFamily="18" charset="0"/>
                        </a:rPr>
                        <a:t>*Adj. Mean Difference</a:t>
                      </a:r>
                    </a:p>
                  </a:txBody>
                  <a:tcPr marL="10867" marR="10867" marT="10867" marB="0" anchor="ctr"/>
                </a:tc>
                <a:tc>
                  <a:txBody>
                    <a:bodyPr/>
                    <a:lstStyle/>
                    <a:p>
                      <a:pPr marL="0" marR="0" indent="0" algn="ctr" defTabSz="507995" rtl="0" eaLnBrk="1" fontAlgn="auto" latinLnBrk="0" hangingPunct="1">
                        <a:lnSpc>
                          <a:spcPct val="115000"/>
                        </a:lnSpc>
                        <a:spcBef>
                          <a:spcPts val="0"/>
                        </a:spcBef>
                        <a:spcAft>
                          <a:spcPts val="0"/>
                        </a:spcAft>
                        <a:buClrTx/>
                        <a:buSzTx/>
                        <a:buFontTx/>
                        <a:buNone/>
                        <a:tabLst/>
                        <a:defRPr/>
                      </a:pPr>
                      <a:r>
                        <a:rPr lang="en-US" sz="2000" kern="100" dirty="0">
                          <a:effectLst/>
                          <a:latin typeface="Times New Roman" panose="02020603050405020304" pitchFamily="18" charset="0"/>
                          <a:cs typeface="Times New Roman" panose="02020603050405020304" pitchFamily="18" charset="0"/>
                        </a:rPr>
                        <a:t>95% CI</a:t>
                      </a:r>
                    </a:p>
                  </a:txBody>
                  <a:tcPr marL="10867" marR="10867" marT="10867" marB="0" anchor="ctr"/>
                </a:tc>
                <a:tc>
                  <a:txBody>
                    <a:bodyPr/>
                    <a:lstStyle/>
                    <a:p>
                      <a:pPr algn="ctr">
                        <a:lnSpc>
                          <a:spcPct val="115000"/>
                        </a:lnSpc>
                      </a:pPr>
                      <a:r>
                        <a:rPr lang="en-US" sz="1800" b="1" kern="100" dirty="0">
                          <a:effectLst/>
                          <a:latin typeface="Times New Roman" panose="02020603050405020304" pitchFamily="18" charset="0"/>
                          <a:cs typeface="Times New Roman" panose="02020603050405020304" pitchFamily="18" charset="0"/>
                        </a:rPr>
                        <a:t>Cardinal is non-inferior to Routine</a:t>
                      </a:r>
                    </a:p>
                  </a:txBody>
                  <a:tcPr marL="10867" marR="10867" marT="10867" marB="0" anchor="ctr"/>
                </a:tc>
                <a:extLst>
                  <a:ext uri="{0D108BD9-81ED-4DB2-BD59-A6C34878D82A}">
                    <a16:rowId xmlns:a16="http://schemas.microsoft.com/office/drawing/2014/main" val="680635932"/>
                  </a:ext>
                </a:extLst>
              </a:tr>
              <a:tr h="468348">
                <a:tc>
                  <a:txBody>
                    <a:bodyPr/>
                    <a:lstStyle/>
                    <a:p>
                      <a:pPr marL="0" marR="0" algn="l">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 of oocytes retrieved</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cs typeface="Times New Roman" panose="02020603050405020304" pitchFamily="18" charset="0"/>
                        </a:rPr>
                        <a:t>Cardinal – Routine = </a:t>
                      </a:r>
                      <a:r>
                        <a:rPr lang="en-US" sz="2000" b="1" kern="100" dirty="0">
                          <a:solidFill>
                            <a:srgbClr val="000000"/>
                          </a:solidFill>
                          <a:effectLst/>
                          <a:latin typeface="Times New Roman" panose="02020603050405020304" pitchFamily="18" charset="0"/>
                          <a:cs typeface="Times New Roman" panose="02020603050405020304" pitchFamily="18" charset="0"/>
                        </a:rPr>
                        <a:t>+0.71</a:t>
                      </a:r>
                    </a:p>
                  </a:txBody>
                  <a:tcPr marL="10867" marR="10867" marT="10867" marB="0" anchor="ctr"/>
                </a:tc>
                <a:tc>
                  <a:txBody>
                    <a:bodyPr/>
                    <a:lstStyle/>
                    <a:p>
                      <a:pPr marL="0" marR="0" algn="ctr">
                        <a:lnSpc>
                          <a:spcPct val="115000"/>
                        </a:lnSpc>
                      </a:pPr>
                      <a:r>
                        <a:rPr lang="en-US" sz="2000" kern="1200" dirty="0">
                          <a:solidFill>
                            <a:srgbClr val="000000"/>
                          </a:solidFill>
                          <a:effectLst/>
                          <a:latin typeface="Times New Roman" panose="02020603050405020304" pitchFamily="18" charset="0"/>
                          <a:ea typeface="+mn-ea"/>
                          <a:cs typeface="Times New Roman" panose="02020603050405020304" pitchFamily="18" charset="0"/>
                        </a:rPr>
                        <a:t>(-1.94, 3.4)</a:t>
                      </a:r>
                      <a:r>
                        <a:rPr lang="en-US" sz="2000" dirty="0">
                          <a:solidFill>
                            <a:srgbClr val="000000"/>
                          </a:solidFill>
                          <a:effectLst/>
                          <a:latin typeface="Times New Roman" panose="02020603050405020304" pitchFamily="18" charset="0"/>
                          <a:cs typeface="Times New Roman" panose="02020603050405020304" pitchFamily="18" charset="0"/>
                        </a:rPr>
                        <a:t> </a:t>
                      </a:r>
                      <a:endPar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True</a:t>
                      </a:r>
                    </a:p>
                  </a:txBody>
                  <a:tcPr marL="10867" marR="10867" marT="10867" marB="0" anchor="ctr"/>
                </a:tc>
                <a:extLst>
                  <a:ext uri="{0D108BD9-81ED-4DB2-BD59-A6C34878D82A}">
                    <a16:rowId xmlns:a16="http://schemas.microsoft.com/office/drawing/2014/main" val="4165412702"/>
                  </a:ext>
                </a:extLst>
              </a:tr>
              <a:tr h="468348">
                <a:tc>
                  <a:txBody>
                    <a:bodyPr/>
                    <a:lstStyle/>
                    <a:p>
                      <a:pPr marL="0" marR="0" algn="l">
                        <a:lnSpc>
                          <a:spcPct val="115000"/>
                        </a:lnSpc>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MIIs retrieved</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Cardinal – Routine = </a:t>
                      </a: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en-US" sz="2000" b="1" kern="100" dirty="0">
                        <a:solidFill>
                          <a:srgbClr val="000000"/>
                        </a:solidFill>
                        <a:effectLst/>
                        <a:latin typeface="Times New Roman" panose="02020603050405020304" pitchFamily="18" charset="0"/>
                        <a:cs typeface="Times New Roman" panose="02020603050405020304" pitchFamily="18" charset="0"/>
                      </a:endParaRP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3.27)</a:t>
                      </a:r>
                    </a:p>
                  </a:txBody>
                  <a:tcPr marL="4445" marR="4445" marT="4445" marB="0" anchor="ctr"/>
                </a:tc>
                <a:tc>
                  <a:txBody>
                    <a:bodyPr/>
                    <a:lstStyle/>
                    <a:p>
                      <a:pPr marL="0" marR="0" lvl="0" indent="0" algn="ctr" defTabSz="507995" rtl="0" eaLnBrk="1" fontAlgn="auto" latinLnBrk="0" hangingPunct="1">
                        <a:lnSpc>
                          <a:spcPct val="115000"/>
                        </a:lnSpc>
                        <a:spcBef>
                          <a:spcPts val="0"/>
                        </a:spcBef>
                        <a:spcAft>
                          <a:spcPts val="0"/>
                        </a:spcAft>
                        <a:buClrTx/>
                        <a:buSzTx/>
                        <a:buFontTx/>
                        <a:buNone/>
                        <a:tabLst/>
                        <a:defRPr/>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True</a:t>
                      </a:r>
                    </a:p>
                  </a:txBody>
                  <a:tcPr marL="4445" marR="4445" marT="4445" marB="0" anchor="ctr"/>
                </a:tc>
                <a:extLst>
                  <a:ext uri="{0D108BD9-81ED-4DB2-BD59-A6C34878D82A}">
                    <a16:rowId xmlns:a16="http://schemas.microsoft.com/office/drawing/2014/main" val="2076853965"/>
                  </a:ext>
                </a:extLst>
              </a:tr>
              <a:tr h="468348">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MIIs and MI-MII</a:t>
                      </a:r>
                    </a:p>
                  </a:txBody>
                  <a:tcPr marL="5080" marR="5080" marT="5080" marB="0" anchor="ctr"/>
                </a:tc>
                <a:tc>
                  <a:txBody>
                    <a:bodyPr/>
                    <a:lstStyle/>
                    <a:p>
                      <a:pPr marL="0" marR="0" lvl="0" indent="0" algn="ctr" defTabSz="507995" rtl="0" eaLnBrk="1" fontAlgn="b" latinLnBrk="0" hangingPunct="1">
                        <a:lnSpc>
                          <a:spcPct val="100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Cardinal – Routine = </a:t>
                      </a: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n-US" sz="2000" b="1" kern="100"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 3.31)</a:t>
                      </a:r>
                    </a:p>
                  </a:txBody>
                  <a:tcPr marL="4445" marR="4445" marT="4445" marB="0" anchor="ctr"/>
                </a:tc>
                <a:tc>
                  <a:txBody>
                    <a:bodyPr/>
                    <a:lstStyle/>
                    <a:p>
                      <a:pPr marL="0" marR="0" lvl="0" indent="0" algn="ctr" defTabSz="507995" rtl="0" eaLnBrk="1" fontAlgn="auto" latinLnBrk="0" hangingPunct="1">
                        <a:lnSpc>
                          <a:spcPct val="115000"/>
                        </a:lnSpc>
                        <a:spcBef>
                          <a:spcPts val="0"/>
                        </a:spcBef>
                        <a:spcAft>
                          <a:spcPts val="0"/>
                        </a:spcAft>
                        <a:buClrTx/>
                        <a:buSzTx/>
                        <a:buFontTx/>
                        <a:buNone/>
                        <a:tabLst/>
                        <a:defRPr/>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True</a:t>
                      </a:r>
                    </a:p>
                  </a:txBody>
                  <a:tcPr marL="4445" marR="4445" marT="4445" marB="0" anchor="ctr"/>
                </a:tc>
                <a:extLst>
                  <a:ext uri="{0D108BD9-81ED-4DB2-BD59-A6C34878D82A}">
                    <a16:rowId xmlns:a16="http://schemas.microsoft.com/office/drawing/2014/main" val="1693225543"/>
                  </a:ext>
                </a:extLst>
              </a:tr>
              <a:tr h="468348">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oocytes frozen</a:t>
                      </a:r>
                    </a:p>
                  </a:txBody>
                  <a:tcPr marL="5080" marR="5080" marT="5080" marB="0" anchor="ctr"/>
                </a:tc>
                <a:tc>
                  <a:txBody>
                    <a:bodyPr/>
                    <a:lstStyle/>
                    <a:p>
                      <a:pPr marL="0" marR="0" lvl="0" indent="0" algn="ctr" defTabSz="507995" rtl="0" eaLnBrk="1" fontAlgn="b" latinLnBrk="0" hangingPunct="1">
                        <a:lnSpc>
                          <a:spcPct val="100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Cardinal – Routine = </a:t>
                      </a: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b="1" kern="100"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 3.22)</a:t>
                      </a:r>
                    </a:p>
                  </a:txBody>
                  <a:tcPr marL="4445" marR="4445" marT="4445" marB="0" anchor="ctr"/>
                </a:tc>
                <a:tc>
                  <a:txBody>
                    <a:bodyPr/>
                    <a:lstStyle/>
                    <a:p>
                      <a:pPr marL="0" marR="0" algn="ctr">
                        <a:lnSpc>
                          <a:spcPct val="115000"/>
                        </a:lnSpc>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True</a:t>
                      </a:r>
                    </a:p>
                  </a:txBody>
                  <a:tcPr marL="4445" marR="4445" marT="4445" marB="0" anchor="ctr"/>
                </a:tc>
                <a:extLst>
                  <a:ext uri="{0D108BD9-81ED-4DB2-BD59-A6C34878D82A}">
                    <a16:rowId xmlns:a16="http://schemas.microsoft.com/office/drawing/2014/main" val="592094362"/>
                  </a:ext>
                </a:extLst>
              </a:tr>
            </a:tbl>
          </a:graphicData>
        </a:graphic>
      </p:graphicFrame>
      <p:sp>
        <p:nvSpPr>
          <p:cNvPr id="4" name="TextBox 3">
            <a:extLst>
              <a:ext uri="{FF2B5EF4-FFF2-40B4-BE49-F238E27FC236}">
                <a16:creationId xmlns:a16="http://schemas.microsoft.com/office/drawing/2014/main" id="{5B948ED4-AD44-5A29-B19B-DBA8B20430D6}"/>
              </a:ext>
            </a:extLst>
          </p:cNvPr>
          <p:cNvSpPr txBox="1"/>
          <p:nvPr/>
        </p:nvSpPr>
        <p:spPr>
          <a:xfrm>
            <a:off x="508000" y="4270811"/>
            <a:ext cx="9144000" cy="338554"/>
          </a:xfrm>
          <a:prstGeom prst="rect">
            <a:avLst/>
          </a:prstGeom>
          <a:noFill/>
        </p:spPr>
        <p:txBody>
          <a:bodyPr wrap="square">
            <a:spAutoFit/>
          </a:bodyPr>
          <a:lstStyle/>
          <a:p>
            <a:r>
              <a:rPr lang="en-US" sz="1600" dirty="0">
                <a:solidFill>
                  <a:schemeClr val="bg1"/>
                </a:solidFill>
                <a:latin typeface="Arial" panose="020B0604020202020204" pitchFamily="34" charset="0"/>
              </a:rPr>
              <a:t>* Adjusted for age, BMI, race, ethnicity, AFC and AMH</a:t>
            </a:r>
          </a:p>
        </p:txBody>
      </p:sp>
      <p:sp>
        <p:nvSpPr>
          <p:cNvPr id="5" name="Rectangle 4">
            <a:extLst>
              <a:ext uri="{FF2B5EF4-FFF2-40B4-BE49-F238E27FC236}">
                <a16:creationId xmlns:a16="http://schemas.microsoft.com/office/drawing/2014/main" id="{11A9D2D7-4332-3A5B-988B-1B5F6C64A022}"/>
              </a:ext>
            </a:extLst>
          </p:cNvPr>
          <p:cNvSpPr/>
          <p:nvPr/>
        </p:nvSpPr>
        <p:spPr>
          <a:xfrm>
            <a:off x="609596" y="2786231"/>
            <a:ext cx="9144002" cy="4572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75453970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5E1DC-AF7B-9DCB-7718-8FE452A51263}"/>
            </a:ext>
          </a:extLst>
        </p:cNvPr>
        <p:cNvGrpSpPr/>
        <p:nvPr/>
      </p:nvGrpSpPr>
      <p:grpSpPr>
        <a:xfrm>
          <a:off x="0" y="0"/>
          <a:ext cx="0" cy="0"/>
          <a:chOff x="0" y="0"/>
          <a:chExt cx="0" cy="0"/>
        </a:xfrm>
      </p:grpSpPr>
      <p:pic>
        <p:nvPicPr>
          <p:cNvPr id="5" name="Picture 4" descr="A graph with lines and text&#10;&#10;Description automatically generated">
            <a:extLst>
              <a:ext uri="{FF2B5EF4-FFF2-40B4-BE49-F238E27FC236}">
                <a16:creationId xmlns:a16="http://schemas.microsoft.com/office/drawing/2014/main" id="{312AE581-4BBA-C664-2C6A-A856E52BFE93}"/>
              </a:ext>
            </a:extLst>
          </p:cNvPr>
          <p:cNvPicPr>
            <a:picLocks noChangeAspect="1"/>
          </p:cNvPicPr>
          <p:nvPr/>
        </p:nvPicPr>
        <p:blipFill>
          <a:blip r:embed="rId3"/>
          <a:srcRect t="6211"/>
          <a:stretch/>
        </p:blipFill>
        <p:spPr>
          <a:xfrm>
            <a:off x="1117600" y="656216"/>
            <a:ext cx="7772400" cy="4373772"/>
          </a:xfrm>
          <a:prstGeom prst="rect">
            <a:avLst/>
          </a:prstGeom>
        </p:spPr>
      </p:pic>
      <p:sp>
        <p:nvSpPr>
          <p:cNvPr id="2" name="Rectangle 1">
            <a:extLst>
              <a:ext uri="{FF2B5EF4-FFF2-40B4-BE49-F238E27FC236}">
                <a16:creationId xmlns:a16="http://schemas.microsoft.com/office/drawing/2014/main" id="{A08DE449-9286-0DE9-B5FC-CDC108BEB7FA}"/>
              </a:ext>
            </a:extLst>
          </p:cNvPr>
          <p:cNvSpPr>
            <a:spLocks noChangeArrowheads="1"/>
          </p:cNvSpPr>
          <p:nvPr/>
        </p:nvSpPr>
        <p:spPr bwMode="auto">
          <a:xfrm>
            <a:off x="1035123" y="199016"/>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Figure 1: </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Cycle Primary Outcomes</a:t>
            </a:r>
          </a:p>
        </p:txBody>
      </p:sp>
    </p:spTree>
    <p:extLst>
      <p:ext uri="{BB962C8B-B14F-4D97-AF65-F5344CB8AC3E}">
        <p14:creationId xmlns:p14="http://schemas.microsoft.com/office/powerpoint/2010/main" val="44644749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C39EF-79AA-B5C2-6117-349FD098CFE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B102F35-5E6A-326C-A77A-D67D8CABA1B0}"/>
              </a:ext>
            </a:extLst>
          </p:cNvPr>
          <p:cNvSpPr txBox="1">
            <a:spLocks/>
          </p:cNvSpPr>
          <p:nvPr/>
        </p:nvSpPr>
        <p:spPr>
          <a:xfrm>
            <a:off x="507999" y="37349"/>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2794F7F3-995D-2A95-65EF-241016FFC939}"/>
              </a:ext>
            </a:extLst>
          </p:cNvPr>
          <p:cNvSpPr>
            <a:spLocks noChangeArrowheads="1"/>
          </p:cNvSpPr>
          <p:nvPr/>
        </p:nvSpPr>
        <p:spPr bwMode="auto">
          <a:xfrm>
            <a:off x="529019" y="718455"/>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a:t>
            </a:r>
            <a:r>
              <a:rPr lang="en-US" altLang="en-US" sz="2400" b="1" dirty="0">
                <a:solidFill>
                  <a:schemeClr val="bg1"/>
                </a:solidFill>
                <a:latin typeface="Times New Roman" panose="02020603050405020304" pitchFamily="18" charset="0"/>
                <a:cs typeface="Times New Roman" panose="02020603050405020304" pitchFamily="18" charset="0"/>
              </a:rPr>
              <a:t>4</a:t>
            </a: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Cycle Secondary Outcomes</a:t>
            </a:r>
          </a:p>
        </p:txBody>
      </p:sp>
      <p:graphicFrame>
        <p:nvGraphicFramePr>
          <p:cNvPr id="2" name="Table 1">
            <a:extLst>
              <a:ext uri="{FF2B5EF4-FFF2-40B4-BE49-F238E27FC236}">
                <a16:creationId xmlns:a16="http://schemas.microsoft.com/office/drawing/2014/main" id="{B08E066D-2C8A-611A-4781-FA4427BB3623}"/>
              </a:ext>
            </a:extLst>
          </p:cNvPr>
          <p:cNvGraphicFramePr>
            <a:graphicFrameLocks noGrp="1"/>
          </p:cNvGraphicFramePr>
          <p:nvPr>
            <p:extLst>
              <p:ext uri="{D42A27DB-BD31-4B8C-83A1-F6EECF244321}">
                <p14:modId xmlns:p14="http://schemas.microsoft.com/office/powerpoint/2010/main" val="2860989765"/>
              </p:ext>
            </p:extLst>
          </p:nvPr>
        </p:nvGraphicFramePr>
        <p:xfrm>
          <a:off x="609598" y="1135117"/>
          <a:ext cx="9144002" cy="4017097"/>
        </p:xfrm>
        <a:graphic>
          <a:graphicData uri="http://schemas.openxmlformats.org/drawingml/2006/table">
            <a:tbl>
              <a:tblPr firstRow="1" bandRow="1">
                <a:tableStyleId>{5C22544A-7EE6-4342-B048-85BDC9FD1C3A}</a:tableStyleId>
              </a:tblPr>
              <a:tblGrid>
                <a:gridCol w="3184636">
                  <a:extLst>
                    <a:ext uri="{9D8B030D-6E8A-4147-A177-3AD203B41FA5}">
                      <a16:colId xmlns:a16="http://schemas.microsoft.com/office/drawing/2014/main" val="1512785891"/>
                    </a:ext>
                  </a:extLst>
                </a:gridCol>
                <a:gridCol w="2375338">
                  <a:extLst>
                    <a:ext uri="{9D8B030D-6E8A-4147-A177-3AD203B41FA5}">
                      <a16:colId xmlns:a16="http://schemas.microsoft.com/office/drawing/2014/main" val="4186717652"/>
                    </a:ext>
                  </a:extLst>
                </a:gridCol>
                <a:gridCol w="2375338">
                  <a:extLst>
                    <a:ext uri="{9D8B030D-6E8A-4147-A177-3AD203B41FA5}">
                      <a16:colId xmlns:a16="http://schemas.microsoft.com/office/drawing/2014/main" val="158202066"/>
                    </a:ext>
                  </a:extLst>
                </a:gridCol>
                <a:gridCol w="1208690">
                  <a:extLst>
                    <a:ext uri="{9D8B030D-6E8A-4147-A177-3AD203B41FA5}">
                      <a16:colId xmlns:a16="http://schemas.microsoft.com/office/drawing/2014/main" val="2750134989"/>
                    </a:ext>
                  </a:extLst>
                </a:gridCol>
              </a:tblGrid>
              <a:tr h="445544">
                <a:tc>
                  <a:txBody>
                    <a:bodyPr/>
                    <a:lstStyle/>
                    <a:p>
                      <a:pPr>
                        <a:lnSpc>
                          <a:spcPct val="115000"/>
                        </a:lnSpc>
                      </a:pPr>
                      <a:endParaRPr lang="en-US" sz="28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Cardinal</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Routine</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a:lnSpc>
                          <a:spcPct val="115000"/>
                        </a:lnSpc>
                      </a:pPr>
                      <a:endParaRPr lang="en-US" sz="2800" kern="100">
                        <a:effectLst/>
                        <a:latin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680635932"/>
                  </a:ext>
                </a:extLst>
              </a:tr>
              <a:tr h="444359">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b="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OHSS</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 (2.9%)</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15 (23%)</a:t>
                      </a:r>
                    </a:p>
                  </a:txBody>
                  <a:tcPr marL="9525" marR="9525" marT="9525" marB="0" anchor="b"/>
                </a:tc>
                <a:tc>
                  <a:txBody>
                    <a:bodyPr/>
                    <a:lstStyle/>
                    <a:p>
                      <a:pPr marL="0" marR="0" algn="ctr">
                        <a:lnSpc>
                          <a:spcPct val="115000"/>
                        </a:lnSpc>
                      </a:pPr>
                      <a:r>
                        <a:rPr lang="en-US" sz="2000" b="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592094362"/>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 or severe OHSS</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p=0.515</a:t>
                      </a:r>
                    </a:p>
                  </a:txBody>
                  <a:tcPr marL="4445" marR="4445" marT="4445" marB="0" anchor="ctr"/>
                </a:tc>
                <a:extLst>
                  <a:ext uri="{0D108BD9-81ED-4DB2-BD59-A6C34878D82A}">
                    <a16:rowId xmlns:a16="http://schemas.microsoft.com/office/drawing/2014/main" val="165365533"/>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Cycle Cancellation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(1.5%)</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p=0.489</a:t>
                      </a:r>
                    </a:p>
                  </a:txBody>
                  <a:tcPr marL="4445" marR="4445" marT="4445" marB="0" anchor="ctr"/>
                </a:tc>
                <a:extLst>
                  <a:ext uri="{0D108BD9-81ED-4DB2-BD59-A6C34878D82A}">
                    <a16:rowId xmlns:a16="http://schemas.microsoft.com/office/drawing/2014/main" val="2057851552"/>
                  </a:ext>
                </a:extLst>
              </a:tr>
              <a:tr h="444359">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Premature Ovulation</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9525" marR="9525" marT="9525" marB="0" anchor="b"/>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 marR="4445" marT="4445" marB="0" anchor="ctr"/>
                </a:tc>
                <a:extLst>
                  <a:ext uri="{0D108BD9-81ED-4DB2-BD59-A6C34878D82A}">
                    <a16:rowId xmlns:a16="http://schemas.microsoft.com/office/drawing/2014/main" val="3593392412"/>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Ovarian torsion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 marR="4445" marT="4445" marB="0" anchor="ctr"/>
                </a:tc>
                <a:extLst>
                  <a:ext uri="{0D108BD9-81ED-4DB2-BD59-A6C34878D82A}">
                    <a16:rowId xmlns:a16="http://schemas.microsoft.com/office/drawing/2014/main" val="902761379"/>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Surgical complications</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9507" marR="9507" marT="9507" marB="0" anchor="ctr"/>
                </a:tc>
                <a:extLst>
                  <a:ext uri="{0D108BD9-81ED-4DB2-BD59-A6C34878D82A}">
                    <a16:rowId xmlns:a16="http://schemas.microsoft.com/office/drawing/2014/main" val="2884067777"/>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Post-op clinic visit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(1.5%)</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(6.1%)</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0.199</a:t>
                      </a:r>
                    </a:p>
                  </a:txBody>
                  <a:tcPr marL="9507" marR="9507" marT="9507" marB="0" anchor="ctr"/>
                </a:tc>
                <a:extLst>
                  <a:ext uri="{0D108BD9-81ED-4DB2-BD59-A6C34878D82A}">
                    <a16:rowId xmlns:a16="http://schemas.microsoft.com/office/drawing/2014/main" val="2909067493"/>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Post-op ED visit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(3.0%)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0.234</a:t>
                      </a:r>
                    </a:p>
                  </a:txBody>
                  <a:tcPr marL="9507" marR="9507" marT="9507" marB="0" anchor="ctr"/>
                </a:tc>
                <a:extLst>
                  <a:ext uri="{0D108BD9-81ED-4DB2-BD59-A6C34878D82A}">
                    <a16:rowId xmlns:a16="http://schemas.microsoft.com/office/drawing/2014/main" val="1674977330"/>
                  </a:ext>
                </a:extLst>
              </a:tr>
            </a:tbl>
          </a:graphicData>
        </a:graphic>
      </p:graphicFrame>
      <p:sp>
        <p:nvSpPr>
          <p:cNvPr id="4" name="Rectangle 3">
            <a:extLst>
              <a:ext uri="{FF2B5EF4-FFF2-40B4-BE49-F238E27FC236}">
                <a16:creationId xmlns:a16="http://schemas.microsoft.com/office/drawing/2014/main" id="{EF2122ED-EC5E-578B-CFFF-9E0D24BCE68C}"/>
              </a:ext>
            </a:extLst>
          </p:cNvPr>
          <p:cNvSpPr/>
          <p:nvPr/>
        </p:nvSpPr>
        <p:spPr>
          <a:xfrm>
            <a:off x="609598" y="1592132"/>
            <a:ext cx="9144002" cy="9144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2360109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8EF13541-C83A-444B-A083-72B1C58D39DC}"/>
              </a:ext>
            </a:extLst>
          </p:cNvPr>
          <p:cNvSpPr>
            <a:spLocks noGrp="1"/>
          </p:cNvSpPr>
          <p:nvPr>
            <p:ph type="ftr" sz="quarter" idx="11"/>
          </p:nvPr>
        </p:nvSpPr>
        <p:spPr>
          <a:xfrm>
            <a:off x="4705350" y="5342359"/>
            <a:ext cx="4828061" cy="254525"/>
          </a:xfrm>
        </p:spPr>
        <p:txBody>
          <a:bodyPr/>
          <a:lstStyle/>
          <a:p>
            <a:r>
              <a:rPr lang="en-US" dirty="0">
                <a:latin typeface="Times New Roman" panose="02020603050405020304" pitchFamily="18" charset="0"/>
                <a:cs typeface="Times New Roman" panose="02020603050405020304" pitchFamily="18" charset="0"/>
              </a:rPr>
              <a:t>ASRM Access to Care White Paper 2018</a:t>
            </a:r>
          </a:p>
        </p:txBody>
      </p:sp>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2"/>
          </p:nvPr>
        </p:nvSpPr>
        <p:spPr/>
        <p:txBody>
          <a:bodyPr/>
          <a:lstStyle/>
          <a:p>
            <a:endParaRPr lang="en-US" dirty="0">
              <a:solidFill>
                <a:schemeClr val="bg1"/>
              </a:solidFill>
            </a:endParaRPr>
          </a:p>
        </p:txBody>
      </p:sp>
      <p:pic>
        <p:nvPicPr>
          <p:cNvPr id="19" name="Picture Placeholder 18">
            <a:extLst>
              <a:ext uri="{FF2B5EF4-FFF2-40B4-BE49-F238E27FC236}">
                <a16:creationId xmlns:a16="http://schemas.microsoft.com/office/drawing/2014/main" id="{08BCE8B3-8D5F-E4AD-989C-D46CB03B477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839" r="6839"/>
          <a:stretch>
            <a:fillRect/>
          </a:stretch>
        </p:blipFill>
        <p:spPr/>
      </p:pic>
      <p:sp>
        <p:nvSpPr>
          <p:cNvPr id="15" name="Title 14">
            <a:extLst>
              <a:ext uri="{FF2B5EF4-FFF2-40B4-BE49-F238E27FC236}">
                <a16:creationId xmlns:a16="http://schemas.microsoft.com/office/drawing/2014/main" id="{8CE532B8-A73A-398A-7849-7FB67529B9E8}"/>
              </a:ext>
            </a:extLst>
          </p:cNvPr>
          <p:cNvSpPr>
            <a:spLocks noGrp="1"/>
          </p:cNvSpPr>
          <p:nvPr>
            <p:ph type="title"/>
          </p:nvPr>
        </p:nvSpPr>
        <p:spPr>
          <a:xfrm>
            <a:off x="390259" y="1189303"/>
            <a:ext cx="6924941" cy="1730361"/>
          </a:xfrm>
        </p:spPr>
        <p:txBody>
          <a:bodyPr>
            <a:noAutofit/>
          </a:bodyPr>
          <a:lstStyle/>
          <a:p>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Our field needs to identify cost-effective treatments, </a:t>
            </a:r>
            <a:r>
              <a:rPr lang="en-US" sz="2400" b="0" i="1" dirty="0">
                <a:latin typeface="Times New Roman" panose="02020603050405020304" pitchFamily="18" charset="0"/>
                <a:cs typeface="Times New Roman" panose="02020603050405020304" pitchFamily="18" charset="0"/>
              </a:rPr>
              <a:t>even if their success rate is lower</a:t>
            </a:r>
            <a:r>
              <a:rPr lang="en-US" sz="2400" b="0" dirty="0">
                <a:latin typeface="Times New Roman" panose="02020603050405020304" pitchFamily="18" charset="0"/>
                <a:cs typeface="Times New Roman" panose="02020603050405020304" pitchFamily="18" charset="0"/>
              </a:rPr>
              <a:t>, that patients shut out by finances can afford</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b="1" dirty="0">
                <a:effectLst/>
                <a:latin typeface="Arial" panose="020B0604020202020204" pitchFamily="34" charset="0"/>
                <a:ea typeface="Times New Roman" panose="02020603050405020304" pitchFamily="18" charset="0"/>
                <a:cs typeface="Arial" panose="020B0604020202020204" pitchFamily="34" charset="0"/>
              </a:rPr>
            </a:br>
            <a:endParaRPr lang="en-US" sz="2400" dirty="0"/>
          </a:p>
        </p:txBody>
      </p:sp>
      <p:sp>
        <p:nvSpPr>
          <p:cNvPr id="17" name="Text Placeholder 16">
            <a:extLst>
              <a:ext uri="{FF2B5EF4-FFF2-40B4-BE49-F238E27FC236}">
                <a16:creationId xmlns:a16="http://schemas.microsoft.com/office/drawing/2014/main" id="{7E46B641-F5CF-DCEF-79D8-D8646CFB51C6}"/>
              </a:ext>
            </a:extLst>
          </p:cNvPr>
          <p:cNvSpPr>
            <a:spLocks noGrp="1"/>
          </p:cNvSpPr>
          <p:nvPr>
            <p:ph type="body" sz="quarter" idx="18"/>
          </p:nvPr>
        </p:nvSpPr>
        <p:spPr>
          <a:xfrm>
            <a:off x="4705350" y="2826544"/>
            <a:ext cx="2155825" cy="865556"/>
          </a:xfrm>
        </p:spPr>
        <p:txBody>
          <a:bodyPr>
            <a:normAutofit/>
          </a:bodyPr>
          <a:lstStyle/>
          <a:p>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ASRM’s Access to Care Summit 2015</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80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CA80D-CA27-93E0-3A67-A4EECA24F40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A5F1EF7-F306-8647-77A0-BA4F6E7B1AF6}"/>
              </a:ext>
            </a:extLst>
          </p:cNvPr>
          <p:cNvSpPr txBox="1">
            <a:spLocks/>
          </p:cNvSpPr>
          <p:nvPr/>
        </p:nvSpPr>
        <p:spPr>
          <a:xfrm>
            <a:off x="507999" y="37349"/>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B961FBC1-EADC-4DDF-65C1-B5A61DFCF04F}"/>
              </a:ext>
            </a:extLst>
          </p:cNvPr>
          <p:cNvSpPr>
            <a:spLocks noChangeArrowheads="1"/>
          </p:cNvSpPr>
          <p:nvPr/>
        </p:nvSpPr>
        <p:spPr bwMode="auto">
          <a:xfrm>
            <a:off x="529019" y="718455"/>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a:t>
            </a:r>
            <a:r>
              <a:rPr lang="en-US" altLang="en-US" sz="2400" b="1" dirty="0">
                <a:solidFill>
                  <a:schemeClr val="bg1"/>
                </a:solidFill>
                <a:latin typeface="Times New Roman" panose="02020603050405020304" pitchFamily="18" charset="0"/>
                <a:cs typeface="Times New Roman" panose="02020603050405020304" pitchFamily="18" charset="0"/>
              </a:rPr>
              <a:t>4</a:t>
            </a: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Cycle Secondary Outcomes</a:t>
            </a:r>
          </a:p>
        </p:txBody>
      </p:sp>
      <p:graphicFrame>
        <p:nvGraphicFramePr>
          <p:cNvPr id="2" name="Table 1">
            <a:extLst>
              <a:ext uri="{FF2B5EF4-FFF2-40B4-BE49-F238E27FC236}">
                <a16:creationId xmlns:a16="http://schemas.microsoft.com/office/drawing/2014/main" id="{A36A7EC8-CDCD-1F56-13FF-B1478ACDA961}"/>
              </a:ext>
            </a:extLst>
          </p:cNvPr>
          <p:cNvGraphicFramePr>
            <a:graphicFrameLocks noGrp="1"/>
          </p:cNvGraphicFramePr>
          <p:nvPr>
            <p:extLst>
              <p:ext uri="{D42A27DB-BD31-4B8C-83A1-F6EECF244321}">
                <p14:modId xmlns:p14="http://schemas.microsoft.com/office/powerpoint/2010/main" val="1036041552"/>
              </p:ext>
            </p:extLst>
          </p:nvPr>
        </p:nvGraphicFramePr>
        <p:xfrm>
          <a:off x="609598" y="1135117"/>
          <a:ext cx="9144002" cy="4017097"/>
        </p:xfrm>
        <a:graphic>
          <a:graphicData uri="http://schemas.openxmlformats.org/drawingml/2006/table">
            <a:tbl>
              <a:tblPr firstRow="1" bandRow="1">
                <a:tableStyleId>{5C22544A-7EE6-4342-B048-85BDC9FD1C3A}</a:tableStyleId>
              </a:tblPr>
              <a:tblGrid>
                <a:gridCol w="3184636">
                  <a:extLst>
                    <a:ext uri="{9D8B030D-6E8A-4147-A177-3AD203B41FA5}">
                      <a16:colId xmlns:a16="http://schemas.microsoft.com/office/drawing/2014/main" val="1512785891"/>
                    </a:ext>
                  </a:extLst>
                </a:gridCol>
                <a:gridCol w="2375338">
                  <a:extLst>
                    <a:ext uri="{9D8B030D-6E8A-4147-A177-3AD203B41FA5}">
                      <a16:colId xmlns:a16="http://schemas.microsoft.com/office/drawing/2014/main" val="4186717652"/>
                    </a:ext>
                  </a:extLst>
                </a:gridCol>
                <a:gridCol w="2375338">
                  <a:extLst>
                    <a:ext uri="{9D8B030D-6E8A-4147-A177-3AD203B41FA5}">
                      <a16:colId xmlns:a16="http://schemas.microsoft.com/office/drawing/2014/main" val="158202066"/>
                    </a:ext>
                  </a:extLst>
                </a:gridCol>
                <a:gridCol w="1208690">
                  <a:extLst>
                    <a:ext uri="{9D8B030D-6E8A-4147-A177-3AD203B41FA5}">
                      <a16:colId xmlns:a16="http://schemas.microsoft.com/office/drawing/2014/main" val="2750134989"/>
                    </a:ext>
                  </a:extLst>
                </a:gridCol>
              </a:tblGrid>
              <a:tr h="445544">
                <a:tc>
                  <a:txBody>
                    <a:bodyPr/>
                    <a:lstStyle/>
                    <a:p>
                      <a:pPr>
                        <a:lnSpc>
                          <a:spcPct val="115000"/>
                        </a:lnSpc>
                      </a:pPr>
                      <a:endParaRPr lang="en-US" sz="28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Cardinal</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Routine</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a:lnSpc>
                          <a:spcPct val="115000"/>
                        </a:lnSpc>
                      </a:pPr>
                      <a:endParaRPr lang="en-US" sz="2800" kern="100">
                        <a:effectLst/>
                        <a:latin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680635932"/>
                  </a:ext>
                </a:extLst>
              </a:tr>
              <a:tr h="444359">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OHSS</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 (2.9%)</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15 (23%)</a:t>
                      </a:r>
                    </a:p>
                  </a:txBody>
                  <a:tcPr marL="9525" marR="9525" marT="9525" marB="0" anchor="b"/>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592094362"/>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 or severe OHSS</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p=0.515</a:t>
                      </a:r>
                    </a:p>
                  </a:txBody>
                  <a:tcPr marL="4445" marR="4445" marT="4445" marB="0" anchor="ctr"/>
                </a:tc>
                <a:extLst>
                  <a:ext uri="{0D108BD9-81ED-4DB2-BD59-A6C34878D82A}">
                    <a16:rowId xmlns:a16="http://schemas.microsoft.com/office/drawing/2014/main" val="165365533"/>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Cycle Cancellation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(1.5%)</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p=0.489</a:t>
                      </a:r>
                    </a:p>
                  </a:txBody>
                  <a:tcPr marL="4445" marR="4445" marT="4445" marB="0" anchor="ctr"/>
                </a:tc>
                <a:extLst>
                  <a:ext uri="{0D108BD9-81ED-4DB2-BD59-A6C34878D82A}">
                    <a16:rowId xmlns:a16="http://schemas.microsoft.com/office/drawing/2014/main" val="2057851552"/>
                  </a:ext>
                </a:extLst>
              </a:tr>
              <a:tr h="444359">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Premature Ovulation</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9525" marR="9525" marT="9525" marB="0" anchor="b"/>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 marR="4445" marT="4445" marB="0" anchor="ctr"/>
                </a:tc>
                <a:extLst>
                  <a:ext uri="{0D108BD9-81ED-4DB2-BD59-A6C34878D82A}">
                    <a16:rowId xmlns:a16="http://schemas.microsoft.com/office/drawing/2014/main" val="3593392412"/>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Ovarian torsion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 marR="4445" marT="4445" marB="0" anchor="ctr"/>
                </a:tc>
                <a:extLst>
                  <a:ext uri="{0D108BD9-81ED-4DB2-BD59-A6C34878D82A}">
                    <a16:rowId xmlns:a16="http://schemas.microsoft.com/office/drawing/2014/main" val="902761379"/>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Surgical complications</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9507" marR="9507" marT="9507" marB="0" anchor="ctr"/>
                </a:tc>
                <a:extLst>
                  <a:ext uri="{0D108BD9-81ED-4DB2-BD59-A6C34878D82A}">
                    <a16:rowId xmlns:a16="http://schemas.microsoft.com/office/drawing/2014/main" val="2884067777"/>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Post-op clinic visit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(1.5%)</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(6.1%)</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0.199</a:t>
                      </a:r>
                    </a:p>
                  </a:txBody>
                  <a:tcPr marL="9507" marR="9507" marT="9507" marB="0" anchor="ctr"/>
                </a:tc>
                <a:extLst>
                  <a:ext uri="{0D108BD9-81ED-4DB2-BD59-A6C34878D82A}">
                    <a16:rowId xmlns:a16="http://schemas.microsoft.com/office/drawing/2014/main" val="2909067493"/>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Post-op ED visit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(3.0%)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0.234</a:t>
                      </a:r>
                    </a:p>
                  </a:txBody>
                  <a:tcPr marL="9507" marR="9507" marT="9507" marB="0" anchor="ctr"/>
                </a:tc>
                <a:extLst>
                  <a:ext uri="{0D108BD9-81ED-4DB2-BD59-A6C34878D82A}">
                    <a16:rowId xmlns:a16="http://schemas.microsoft.com/office/drawing/2014/main" val="1674977330"/>
                  </a:ext>
                </a:extLst>
              </a:tr>
            </a:tbl>
          </a:graphicData>
        </a:graphic>
      </p:graphicFrame>
      <p:sp>
        <p:nvSpPr>
          <p:cNvPr id="4" name="Rectangle 3">
            <a:extLst>
              <a:ext uri="{FF2B5EF4-FFF2-40B4-BE49-F238E27FC236}">
                <a16:creationId xmlns:a16="http://schemas.microsoft.com/office/drawing/2014/main" id="{B564D199-A412-09A6-95FD-E6A9D7FA0F96}"/>
              </a:ext>
            </a:extLst>
          </p:cNvPr>
          <p:cNvSpPr/>
          <p:nvPr/>
        </p:nvSpPr>
        <p:spPr>
          <a:xfrm>
            <a:off x="609598" y="2485016"/>
            <a:ext cx="9144002" cy="4572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055826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A8137-BA45-86CB-647C-D32C1E114D5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A8E0DD3-73F4-9EAF-6D02-A9840BA54202}"/>
              </a:ext>
            </a:extLst>
          </p:cNvPr>
          <p:cNvSpPr txBox="1">
            <a:spLocks/>
          </p:cNvSpPr>
          <p:nvPr/>
        </p:nvSpPr>
        <p:spPr>
          <a:xfrm>
            <a:off x="507999" y="37349"/>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0D2E81C9-31D4-BBEE-B73A-2C78E54D366F}"/>
              </a:ext>
            </a:extLst>
          </p:cNvPr>
          <p:cNvSpPr>
            <a:spLocks noChangeArrowheads="1"/>
          </p:cNvSpPr>
          <p:nvPr/>
        </p:nvSpPr>
        <p:spPr bwMode="auto">
          <a:xfrm>
            <a:off x="529019" y="718455"/>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a:t>
            </a:r>
            <a:r>
              <a:rPr lang="en-US" altLang="en-US" sz="2400" b="1" dirty="0">
                <a:solidFill>
                  <a:schemeClr val="bg1"/>
                </a:solidFill>
                <a:latin typeface="Times New Roman" panose="02020603050405020304" pitchFamily="18" charset="0"/>
                <a:cs typeface="Times New Roman" panose="02020603050405020304" pitchFamily="18" charset="0"/>
              </a:rPr>
              <a:t>4</a:t>
            </a: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Cycle Secondary Outcomes</a:t>
            </a:r>
          </a:p>
        </p:txBody>
      </p:sp>
      <p:graphicFrame>
        <p:nvGraphicFramePr>
          <p:cNvPr id="2" name="Table 1">
            <a:extLst>
              <a:ext uri="{FF2B5EF4-FFF2-40B4-BE49-F238E27FC236}">
                <a16:creationId xmlns:a16="http://schemas.microsoft.com/office/drawing/2014/main" id="{67D76EB6-C701-3B2D-0F0D-184C3941696B}"/>
              </a:ext>
            </a:extLst>
          </p:cNvPr>
          <p:cNvGraphicFramePr>
            <a:graphicFrameLocks noGrp="1"/>
          </p:cNvGraphicFramePr>
          <p:nvPr>
            <p:extLst>
              <p:ext uri="{D42A27DB-BD31-4B8C-83A1-F6EECF244321}">
                <p14:modId xmlns:p14="http://schemas.microsoft.com/office/powerpoint/2010/main" val="3797579820"/>
              </p:ext>
            </p:extLst>
          </p:nvPr>
        </p:nvGraphicFramePr>
        <p:xfrm>
          <a:off x="609598" y="1135117"/>
          <a:ext cx="9144002" cy="4017097"/>
        </p:xfrm>
        <a:graphic>
          <a:graphicData uri="http://schemas.openxmlformats.org/drawingml/2006/table">
            <a:tbl>
              <a:tblPr firstRow="1" bandRow="1">
                <a:tableStyleId>{5C22544A-7EE6-4342-B048-85BDC9FD1C3A}</a:tableStyleId>
              </a:tblPr>
              <a:tblGrid>
                <a:gridCol w="3184636">
                  <a:extLst>
                    <a:ext uri="{9D8B030D-6E8A-4147-A177-3AD203B41FA5}">
                      <a16:colId xmlns:a16="http://schemas.microsoft.com/office/drawing/2014/main" val="1512785891"/>
                    </a:ext>
                  </a:extLst>
                </a:gridCol>
                <a:gridCol w="2375338">
                  <a:extLst>
                    <a:ext uri="{9D8B030D-6E8A-4147-A177-3AD203B41FA5}">
                      <a16:colId xmlns:a16="http://schemas.microsoft.com/office/drawing/2014/main" val="4186717652"/>
                    </a:ext>
                  </a:extLst>
                </a:gridCol>
                <a:gridCol w="2375338">
                  <a:extLst>
                    <a:ext uri="{9D8B030D-6E8A-4147-A177-3AD203B41FA5}">
                      <a16:colId xmlns:a16="http://schemas.microsoft.com/office/drawing/2014/main" val="158202066"/>
                    </a:ext>
                  </a:extLst>
                </a:gridCol>
                <a:gridCol w="1208690">
                  <a:extLst>
                    <a:ext uri="{9D8B030D-6E8A-4147-A177-3AD203B41FA5}">
                      <a16:colId xmlns:a16="http://schemas.microsoft.com/office/drawing/2014/main" val="2750134989"/>
                    </a:ext>
                  </a:extLst>
                </a:gridCol>
              </a:tblGrid>
              <a:tr h="445544">
                <a:tc>
                  <a:txBody>
                    <a:bodyPr/>
                    <a:lstStyle/>
                    <a:p>
                      <a:pPr>
                        <a:lnSpc>
                          <a:spcPct val="115000"/>
                        </a:lnSpc>
                      </a:pPr>
                      <a:endParaRPr lang="en-US" sz="28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Cardinal</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Routine</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a:lnSpc>
                          <a:spcPct val="115000"/>
                        </a:lnSpc>
                      </a:pPr>
                      <a:endParaRPr lang="en-US" sz="2800" kern="100">
                        <a:effectLst/>
                        <a:latin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680635932"/>
                  </a:ext>
                </a:extLst>
              </a:tr>
              <a:tr h="444359">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OHSS</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 (2.9%)</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15 (23%)</a:t>
                      </a:r>
                    </a:p>
                  </a:txBody>
                  <a:tcPr marL="9525" marR="9525" marT="9525" marB="0" anchor="b"/>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592094362"/>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 or severe OHSS</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p=0.515</a:t>
                      </a:r>
                    </a:p>
                  </a:txBody>
                  <a:tcPr marL="4445" marR="4445" marT="4445" marB="0" anchor="ctr"/>
                </a:tc>
                <a:extLst>
                  <a:ext uri="{0D108BD9-81ED-4DB2-BD59-A6C34878D82A}">
                    <a16:rowId xmlns:a16="http://schemas.microsoft.com/office/drawing/2014/main" val="165365533"/>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Cycle Cancellation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(1.5%)</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p=0.489</a:t>
                      </a:r>
                    </a:p>
                  </a:txBody>
                  <a:tcPr marL="4445" marR="4445" marT="4445" marB="0" anchor="ctr"/>
                </a:tc>
                <a:extLst>
                  <a:ext uri="{0D108BD9-81ED-4DB2-BD59-A6C34878D82A}">
                    <a16:rowId xmlns:a16="http://schemas.microsoft.com/office/drawing/2014/main" val="2057851552"/>
                  </a:ext>
                </a:extLst>
              </a:tr>
              <a:tr h="444359">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Premature Ovulation</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9525" marR="9525" marT="9525" marB="0" anchor="b"/>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 marR="4445" marT="4445" marB="0" anchor="ctr"/>
                </a:tc>
                <a:extLst>
                  <a:ext uri="{0D108BD9-81ED-4DB2-BD59-A6C34878D82A}">
                    <a16:rowId xmlns:a16="http://schemas.microsoft.com/office/drawing/2014/main" val="3593392412"/>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Ovarian torsion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 marR="4445" marT="4445" marB="0" anchor="ctr"/>
                </a:tc>
                <a:extLst>
                  <a:ext uri="{0D108BD9-81ED-4DB2-BD59-A6C34878D82A}">
                    <a16:rowId xmlns:a16="http://schemas.microsoft.com/office/drawing/2014/main" val="902761379"/>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Surgical complications</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9507" marR="9507" marT="9507" marB="0" anchor="ctr"/>
                </a:tc>
                <a:extLst>
                  <a:ext uri="{0D108BD9-81ED-4DB2-BD59-A6C34878D82A}">
                    <a16:rowId xmlns:a16="http://schemas.microsoft.com/office/drawing/2014/main" val="2884067777"/>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Post-op clinic visit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(1.5%)</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(6.1%)</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0.199</a:t>
                      </a:r>
                    </a:p>
                  </a:txBody>
                  <a:tcPr marL="9507" marR="9507" marT="9507" marB="0" anchor="ctr"/>
                </a:tc>
                <a:extLst>
                  <a:ext uri="{0D108BD9-81ED-4DB2-BD59-A6C34878D82A}">
                    <a16:rowId xmlns:a16="http://schemas.microsoft.com/office/drawing/2014/main" val="2909067493"/>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Post-op ED visit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(3.0%)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0.234</a:t>
                      </a:r>
                    </a:p>
                  </a:txBody>
                  <a:tcPr marL="9507" marR="9507" marT="9507" marB="0" anchor="ctr"/>
                </a:tc>
                <a:extLst>
                  <a:ext uri="{0D108BD9-81ED-4DB2-BD59-A6C34878D82A}">
                    <a16:rowId xmlns:a16="http://schemas.microsoft.com/office/drawing/2014/main" val="1674977330"/>
                  </a:ext>
                </a:extLst>
              </a:tr>
            </a:tbl>
          </a:graphicData>
        </a:graphic>
      </p:graphicFrame>
      <p:sp>
        <p:nvSpPr>
          <p:cNvPr id="4" name="Rectangle 3">
            <a:extLst>
              <a:ext uri="{FF2B5EF4-FFF2-40B4-BE49-F238E27FC236}">
                <a16:creationId xmlns:a16="http://schemas.microsoft.com/office/drawing/2014/main" id="{82D6D9B7-4200-9DC2-8B07-A2CB97DED0D5}"/>
              </a:ext>
            </a:extLst>
          </p:cNvPr>
          <p:cNvSpPr/>
          <p:nvPr/>
        </p:nvSpPr>
        <p:spPr>
          <a:xfrm>
            <a:off x="609598" y="2935334"/>
            <a:ext cx="9144002" cy="4572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8550193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D57DC-09A8-9841-AE61-00CCA5B337D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5EFE89E-02C3-3C3F-00A0-CE50E5C45FE6}"/>
              </a:ext>
            </a:extLst>
          </p:cNvPr>
          <p:cNvSpPr txBox="1">
            <a:spLocks/>
          </p:cNvSpPr>
          <p:nvPr/>
        </p:nvSpPr>
        <p:spPr>
          <a:xfrm>
            <a:off x="507999" y="37349"/>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EEE27C9C-811B-DE8D-913C-B853DC981BAA}"/>
              </a:ext>
            </a:extLst>
          </p:cNvPr>
          <p:cNvSpPr>
            <a:spLocks noChangeArrowheads="1"/>
          </p:cNvSpPr>
          <p:nvPr/>
        </p:nvSpPr>
        <p:spPr bwMode="auto">
          <a:xfrm>
            <a:off x="529019" y="718455"/>
            <a:ext cx="9347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a:t>
            </a:r>
            <a:r>
              <a:rPr lang="en-US" altLang="en-US" sz="2400" b="1" dirty="0">
                <a:solidFill>
                  <a:schemeClr val="bg1"/>
                </a:solidFill>
                <a:latin typeface="Times New Roman" panose="02020603050405020304" pitchFamily="18" charset="0"/>
                <a:cs typeface="Times New Roman" panose="02020603050405020304" pitchFamily="18" charset="0"/>
              </a:rPr>
              <a:t>4</a:t>
            </a: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Cycle Secondary Outcomes</a:t>
            </a:r>
          </a:p>
        </p:txBody>
      </p:sp>
      <p:graphicFrame>
        <p:nvGraphicFramePr>
          <p:cNvPr id="2" name="Table 1">
            <a:extLst>
              <a:ext uri="{FF2B5EF4-FFF2-40B4-BE49-F238E27FC236}">
                <a16:creationId xmlns:a16="http://schemas.microsoft.com/office/drawing/2014/main" id="{8EF64DFA-9E62-8F62-D0CD-E316C5CB7B3D}"/>
              </a:ext>
            </a:extLst>
          </p:cNvPr>
          <p:cNvGraphicFramePr>
            <a:graphicFrameLocks noGrp="1"/>
          </p:cNvGraphicFramePr>
          <p:nvPr>
            <p:extLst>
              <p:ext uri="{D42A27DB-BD31-4B8C-83A1-F6EECF244321}">
                <p14:modId xmlns:p14="http://schemas.microsoft.com/office/powerpoint/2010/main" val="1493625897"/>
              </p:ext>
            </p:extLst>
          </p:nvPr>
        </p:nvGraphicFramePr>
        <p:xfrm>
          <a:off x="609598" y="1135117"/>
          <a:ext cx="9144002" cy="4017097"/>
        </p:xfrm>
        <a:graphic>
          <a:graphicData uri="http://schemas.openxmlformats.org/drawingml/2006/table">
            <a:tbl>
              <a:tblPr firstRow="1" bandRow="1">
                <a:tableStyleId>{5C22544A-7EE6-4342-B048-85BDC9FD1C3A}</a:tableStyleId>
              </a:tblPr>
              <a:tblGrid>
                <a:gridCol w="3184636">
                  <a:extLst>
                    <a:ext uri="{9D8B030D-6E8A-4147-A177-3AD203B41FA5}">
                      <a16:colId xmlns:a16="http://schemas.microsoft.com/office/drawing/2014/main" val="1512785891"/>
                    </a:ext>
                  </a:extLst>
                </a:gridCol>
                <a:gridCol w="2375338">
                  <a:extLst>
                    <a:ext uri="{9D8B030D-6E8A-4147-A177-3AD203B41FA5}">
                      <a16:colId xmlns:a16="http://schemas.microsoft.com/office/drawing/2014/main" val="4186717652"/>
                    </a:ext>
                  </a:extLst>
                </a:gridCol>
                <a:gridCol w="2375338">
                  <a:extLst>
                    <a:ext uri="{9D8B030D-6E8A-4147-A177-3AD203B41FA5}">
                      <a16:colId xmlns:a16="http://schemas.microsoft.com/office/drawing/2014/main" val="158202066"/>
                    </a:ext>
                  </a:extLst>
                </a:gridCol>
                <a:gridCol w="1208690">
                  <a:extLst>
                    <a:ext uri="{9D8B030D-6E8A-4147-A177-3AD203B41FA5}">
                      <a16:colId xmlns:a16="http://schemas.microsoft.com/office/drawing/2014/main" val="2750134989"/>
                    </a:ext>
                  </a:extLst>
                </a:gridCol>
              </a:tblGrid>
              <a:tr h="445544">
                <a:tc>
                  <a:txBody>
                    <a:bodyPr/>
                    <a:lstStyle/>
                    <a:p>
                      <a:pPr>
                        <a:lnSpc>
                          <a:spcPct val="115000"/>
                        </a:lnSpc>
                      </a:pPr>
                      <a:endParaRPr lang="en-US" sz="2800" kern="100" dirty="0">
                        <a:effectLst/>
                        <a:latin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Cardinal</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marL="0" marR="0" algn="ctr">
                        <a:lnSpc>
                          <a:spcPct val="115000"/>
                        </a:lnSpc>
                      </a:pPr>
                      <a:r>
                        <a:rPr lang="en-US" sz="2400" kern="100" dirty="0">
                          <a:effectLst/>
                          <a:latin typeface="Times New Roman" panose="02020603050405020304" pitchFamily="18" charset="0"/>
                          <a:cs typeface="Times New Roman" panose="02020603050405020304" pitchFamily="18" charset="0"/>
                        </a:rPr>
                        <a:t>Routine</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67" marR="10867" marT="10867" marB="0" anchor="ctr"/>
                </a:tc>
                <a:tc>
                  <a:txBody>
                    <a:bodyPr/>
                    <a:lstStyle/>
                    <a:p>
                      <a:pPr>
                        <a:lnSpc>
                          <a:spcPct val="115000"/>
                        </a:lnSpc>
                      </a:pPr>
                      <a:endParaRPr lang="en-US" sz="2800" kern="100">
                        <a:effectLst/>
                        <a:latin typeface="Times New Roman" panose="02020603050405020304" pitchFamily="18" charset="0"/>
                        <a:cs typeface="Times New Roman" panose="02020603050405020304" pitchFamily="18" charset="0"/>
                      </a:endParaRPr>
                    </a:p>
                  </a:txBody>
                  <a:tcPr marL="10867" marR="10867" marT="10867" marB="0" anchor="ctr"/>
                </a:tc>
                <a:extLst>
                  <a:ext uri="{0D108BD9-81ED-4DB2-BD59-A6C34878D82A}">
                    <a16:rowId xmlns:a16="http://schemas.microsoft.com/office/drawing/2014/main" val="680635932"/>
                  </a:ext>
                </a:extLst>
              </a:tr>
              <a:tr h="444359">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OHSS</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 (2.9%)</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15 (23%)</a:t>
                      </a:r>
                    </a:p>
                  </a:txBody>
                  <a:tcPr marL="9525" marR="9525" marT="9525" marB="0" anchor="b"/>
                </a:tc>
                <a:tc>
                  <a:txBody>
                    <a:bodyPr/>
                    <a:lstStyle/>
                    <a:p>
                      <a:pPr marL="0" marR="0" algn="ctr">
                        <a:lnSpc>
                          <a:spcPct val="115000"/>
                        </a:lnSpc>
                      </a:pPr>
                      <a:r>
                        <a:rPr lang="en-US"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tc>
                <a:extLst>
                  <a:ext uri="{0D108BD9-81ED-4DB2-BD59-A6C34878D82A}">
                    <a16:rowId xmlns:a16="http://schemas.microsoft.com/office/drawing/2014/main" val="592094362"/>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 or severe OHSS</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p=0.515</a:t>
                      </a:r>
                    </a:p>
                  </a:txBody>
                  <a:tcPr marL="4445" marR="4445" marT="4445" marB="0" anchor="ctr"/>
                </a:tc>
                <a:extLst>
                  <a:ext uri="{0D108BD9-81ED-4DB2-BD59-A6C34878D82A}">
                    <a16:rowId xmlns:a16="http://schemas.microsoft.com/office/drawing/2014/main" val="165365533"/>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Cycle Cancellation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(1.5%)</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p=0.489</a:t>
                      </a:r>
                    </a:p>
                  </a:txBody>
                  <a:tcPr marL="4445" marR="4445" marT="4445" marB="0" anchor="ctr"/>
                </a:tc>
                <a:extLst>
                  <a:ext uri="{0D108BD9-81ED-4DB2-BD59-A6C34878D82A}">
                    <a16:rowId xmlns:a16="http://schemas.microsoft.com/office/drawing/2014/main" val="2057851552"/>
                  </a:ext>
                </a:extLst>
              </a:tr>
              <a:tr h="444359">
                <a:tc>
                  <a:txBody>
                    <a:bodyPr/>
                    <a:lstStyle/>
                    <a:p>
                      <a:pPr marL="0" marR="0" lvl="0" indent="0" algn="l" defTabSz="507995" rtl="0" eaLnBrk="1" fontAlgn="auto" latinLnBrk="0" hangingPunct="1">
                        <a:lnSpc>
                          <a:spcPct val="115000"/>
                        </a:lnSpc>
                        <a:spcBef>
                          <a:spcPts val="0"/>
                        </a:spcBef>
                        <a:spcAft>
                          <a:spcPts val="0"/>
                        </a:spcAft>
                        <a:buClrTx/>
                        <a:buSzTx/>
                        <a:buFontTx/>
                        <a:buNone/>
                        <a:tabLst/>
                        <a:defRPr/>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Premature Ovulation</a:t>
                      </a:r>
                    </a:p>
                  </a:txBody>
                  <a:tcPr marL="5080" marR="5080" marT="5080" marB="0" anchor="ctr"/>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9525" marR="9525" marT="9525" marB="0" anchor="b"/>
                </a:tc>
                <a:tc>
                  <a:txBody>
                    <a:bodyPr/>
                    <a:lstStyle/>
                    <a:p>
                      <a:pPr algn="ct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9525" marR="9525" marT="9525" marB="0" anchor="b"/>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 marR="4445" marT="4445" marB="0" anchor="ctr"/>
                </a:tc>
                <a:extLst>
                  <a:ext uri="{0D108BD9-81ED-4DB2-BD59-A6C34878D82A}">
                    <a16:rowId xmlns:a16="http://schemas.microsoft.com/office/drawing/2014/main" val="3593392412"/>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Ovarian torsion</a:t>
                      </a:r>
                    </a:p>
                  </a:txBody>
                  <a:tcPr marL="5080" marR="5080" marT="5080"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4445" marR="4445" marT="4445"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 marR="4445" marT="4445" marB="0" anchor="ctr"/>
                </a:tc>
                <a:extLst>
                  <a:ext uri="{0D108BD9-81ED-4DB2-BD59-A6C34878D82A}">
                    <a16:rowId xmlns:a16="http://schemas.microsoft.com/office/drawing/2014/main" val="902761379"/>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Surgical complications</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9507" marR="9507" marT="9507" marB="0" anchor="ctr"/>
                </a:tc>
                <a:extLst>
                  <a:ext uri="{0D108BD9-81ED-4DB2-BD59-A6C34878D82A}">
                    <a16:rowId xmlns:a16="http://schemas.microsoft.com/office/drawing/2014/main" val="1327180085"/>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Post-op clinic visit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(1.5%)</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(6.1%)</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0.199</a:t>
                      </a:r>
                    </a:p>
                  </a:txBody>
                  <a:tcPr marL="9507" marR="9507" marT="9507" marB="0" anchor="ctr"/>
                </a:tc>
                <a:extLst>
                  <a:ext uri="{0D108BD9-81ED-4DB2-BD59-A6C34878D82A}">
                    <a16:rowId xmlns:a16="http://schemas.microsoft.com/office/drawing/2014/main" val="2884067777"/>
                  </a:ext>
                </a:extLst>
              </a:tr>
              <a:tr h="444359">
                <a:tc>
                  <a:txBody>
                    <a:bodyPr/>
                    <a:lstStyle/>
                    <a:p>
                      <a:pPr marL="0" marR="0">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Post-op ED visit</a:t>
                      </a:r>
                    </a:p>
                  </a:txBody>
                  <a:tcPr marL="10867" marR="10867" marT="1086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(3.0%)</a:t>
                      </a:r>
                    </a:p>
                  </a:txBody>
                  <a:tcPr marL="9507" marR="9507" marT="9507" marB="0" anchor="ctr"/>
                </a:tc>
                <a:tc>
                  <a:txBody>
                    <a:bodyPr/>
                    <a:lstStyle/>
                    <a:p>
                      <a:pPr marL="0" marR="0" algn="ctr">
                        <a:lnSpc>
                          <a:spcPct val="115000"/>
                        </a:lnSpc>
                      </a:pP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0.234</a:t>
                      </a:r>
                    </a:p>
                  </a:txBody>
                  <a:tcPr marL="9507" marR="9507" marT="9507" marB="0" anchor="ctr"/>
                </a:tc>
                <a:extLst>
                  <a:ext uri="{0D108BD9-81ED-4DB2-BD59-A6C34878D82A}">
                    <a16:rowId xmlns:a16="http://schemas.microsoft.com/office/drawing/2014/main" val="2909067493"/>
                  </a:ext>
                </a:extLst>
              </a:tr>
            </a:tbl>
          </a:graphicData>
        </a:graphic>
      </p:graphicFrame>
      <p:sp>
        <p:nvSpPr>
          <p:cNvPr id="4" name="Rectangle 3">
            <a:extLst>
              <a:ext uri="{FF2B5EF4-FFF2-40B4-BE49-F238E27FC236}">
                <a16:creationId xmlns:a16="http://schemas.microsoft.com/office/drawing/2014/main" id="{83221943-0DA3-6E13-1B56-9961711CE385}"/>
              </a:ext>
            </a:extLst>
          </p:cNvPr>
          <p:cNvSpPr/>
          <p:nvPr/>
        </p:nvSpPr>
        <p:spPr>
          <a:xfrm>
            <a:off x="609598" y="3397912"/>
            <a:ext cx="9144002" cy="1754301"/>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263882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6C7C-CE12-D145-2D70-3CEFD0AE717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DC837B9-52E9-6B97-D1B3-C97A59379430}"/>
              </a:ext>
            </a:extLst>
          </p:cNvPr>
          <p:cNvSpPr txBox="1">
            <a:spLocks/>
          </p:cNvSpPr>
          <p:nvPr/>
        </p:nvSpPr>
        <p:spPr>
          <a:xfrm>
            <a:off x="497490" y="303300"/>
            <a:ext cx="9347200" cy="685800"/>
          </a:xfrm>
          <a:prstGeom prst="rect">
            <a:avLst/>
          </a:prstGeom>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4000" i="0" kern="1200" dirty="0">
                <a:solidFill>
                  <a:schemeClr val="accent2"/>
                </a:solidFill>
                <a:latin typeface="Times New Roman" panose="02020603050405020304" pitchFamily="18" charset="0"/>
                <a:cs typeface="Times New Roman" panose="02020603050405020304" pitchFamily="18" charset="0"/>
              </a:rPr>
              <a:t>Results</a:t>
            </a:r>
          </a:p>
        </p:txBody>
      </p:sp>
      <p:sp>
        <p:nvSpPr>
          <p:cNvPr id="3" name="Rectangle 1">
            <a:extLst>
              <a:ext uri="{FF2B5EF4-FFF2-40B4-BE49-F238E27FC236}">
                <a16:creationId xmlns:a16="http://schemas.microsoft.com/office/drawing/2014/main" id="{4139B3BC-0ED9-E6BA-ECD2-97E677590FA0}"/>
              </a:ext>
            </a:extLst>
          </p:cNvPr>
          <p:cNvSpPr>
            <a:spLocks noChangeArrowheads="1"/>
          </p:cNvSpPr>
          <p:nvPr/>
        </p:nvSpPr>
        <p:spPr bwMode="auto">
          <a:xfrm>
            <a:off x="666768" y="1585400"/>
            <a:ext cx="8826462"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defTabSz="507995" fontAlgn="base">
              <a:lnSpc>
                <a:spcPct val="90000"/>
              </a:lnSpc>
              <a:spcBef>
                <a:spcPts val="1111"/>
              </a:spcBef>
              <a:spcAft>
                <a:spcPts val="444"/>
              </a:spcAft>
              <a:buClr>
                <a:schemeClr val="tx1"/>
              </a:buClr>
              <a:buSzPct val="72000"/>
              <a:tabLst/>
            </a:pP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Table </a:t>
            </a:r>
            <a:r>
              <a:rPr lang="en-US" altLang="en-US" sz="2400" b="1" dirty="0">
                <a:solidFill>
                  <a:schemeClr val="bg1"/>
                </a:solidFill>
                <a:latin typeface="Times New Roman" panose="02020603050405020304" pitchFamily="18" charset="0"/>
                <a:cs typeface="Times New Roman" panose="02020603050405020304" pitchFamily="18" charset="0"/>
              </a:rPr>
              <a:t>5</a:t>
            </a:r>
            <a:r>
              <a:rPr kumimoji="0" lang="en-US" altLang="en-US" sz="2400" b="1"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Cycle Total Charges Outcomes (including Rx)</a:t>
            </a:r>
            <a:endParaRPr kumimoji="0" lang="en-US" altLang="en-US" sz="240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C615725-C90B-CE3C-3381-CA0B886F65C2}"/>
              </a:ext>
            </a:extLst>
          </p:cNvPr>
          <p:cNvGraphicFramePr>
            <a:graphicFrameLocks noGrp="1"/>
          </p:cNvGraphicFramePr>
          <p:nvPr>
            <p:extLst>
              <p:ext uri="{D42A27DB-BD31-4B8C-83A1-F6EECF244321}">
                <p14:modId xmlns:p14="http://schemas.microsoft.com/office/powerpoint/2010/main" val="1230205414"/>
              </p:ext>
            </p:extLst>
          </p:nvPr>
        </p:nvGraphicFramePr>
        <p:xfrm>
          <a:off x="744996" y="2051261"/>
          <a:ext cx="8626972" cy="806239"/>
        </p:xfrm>
        <a:graphic>
          <a:graphicData uri="http://schemas.openxmlformats.org/drawingml/2006/table">
            <a:tbl>
              <a:tblPr firstRow="1" bandRow="1">
                <a:tableStyleId>{5C22544A-7EE6-4342-B048-85BDC9FD1C3A}</a:tableStyleId>
              </a:tblPr>
              <a:tblGrid>
                <a:gridCol w="3472205">
                  <a:extLst>
                    <a:ext uri="{9D8B030D-6E8A-4147-A177-3AD203B41FA5}">
                      <a16:colId xmlns:a16="http://schemas.microsoft.com/office/drawing/2014/main" val="1512785891"/>
                    </a:ext>
                  </a:extLst>
                </a:gridCol>
                <a:gridCol w="3953556">
                  <a:extLst>
                    <a:ext uri="{9D8B030D-6E8A-4147-A177-3AD203B41FA5}">
                      <a16:colId xmlns:a16="http://schemas.microsoft.com/office/drawing/2014/main" val="4186717652"/>
                    </a:ext>
                  </a:extLst>
                </a:gridCol>
                <a:gridCol w="1201211">
                  <a:extLst>
                    <a:ext uri="{9D8B030D-6E8A-4147-A177-3AD203B41FA5}">
                      <a16:colId xmlns:a16="http://schemas.microsoft.com/office/drawing/2014/main" val="2750134989"/>
                    </a:ext>
                  </a:extLst>
                </a:gridCol>
              </a:tblGrid>
              <a:tr h="806239">
                <a:tc>
                  <a:txBody>
                    <a:bodyPr/>
                    <a:lstStyle/>
                    <a:p>
                      <a:pPr marL="0" marR="0" algn="ctr">
                        <a:lnSpc>
                          <a:spcPct val="115000"/>
                        </a:lnSpc>
                      </a:pPr>
                      <a:r>
                        <a:rPr lang="en-US"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Difference in median charges</a:t>
                      </a:r>
                    </a:p>
                  </a:txBody>
                  <a:tcPr marL="5080" marR="5080" marT="508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507995" rtl="0" eaLnBrk="1" fontAlgn="b" latinLnBrk="0" hangingPunct="1">
                        <a:lnSpc>
                          <a:spcPct val="100000"/>
                        </a:lnSpc>
                        <a:spcBef>
                          <a:spcPts val="0"/>
                        </a:spcBef>
                        <a:spcAft>
                          <a:spcPts val="0"/>
                        </a:spcAft>
                        <a:buClrTx/>
                        <a:buSzTx/>
                        <a:buFontTx/>
                        <a:buNone/>
                        <a:tabLst/>
                        <a:defRPr/>
                      </a:pPr>
                      <a:r>
                        <a:rPr lang="en-US" sz="2000" b="1" kern="100" dirty="0">
                          <a:solidFill>
                            <a:srgbClr val="000000"/>
                          </a:solidFill>
                          <a:effectLst/>
                          <a:latin typeface="Times New Roman" panose="02020603050405020304" pitchFamily="18" charset="0"/>
                          <a:cs typeface="Times New Roman" panose="02020603050405020304" pitchFamily="18" charset="0"/>
                        </a:rPr>
                        <a:t>Cardinal – Routine</a:t>
                      </a:r>
                      <a:r>
                        <a:rPr lang="en-US" sz="2400" b="1" i="0" u="none" strike="noStrike" kern="100"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kern="100" dirty="0">
                          <a:solidFill>
                            <a:schemeClr val="dk1"/>
                          </a:solidFill>
                          <a:effectLst/>
                          <a:latin typeface="Times New Roman" panose="02020603050405020304" pitchFamily="18" charset="0"/>
                          <a:cs typeface="Times New Roman" panose="02020603050405020304" pitchFamily="18" charset="0"/>
                        </a:rPr>
                        <a:t> </a:t>
                      </a:r>
                      <a:r>
                        <a:rPr lang="en-US" sz="2000" b="1" i="0" u="none" strike="noStrike" kern="100" dirty="0">
                          <a:solidFill>
                            <a:srgbClr val="000000"/>
                          </a:solidFill>
                          <a:effectLst/>
                          <a:latin typeface="Times New Roman" panose="02020603050405020304" pitchFamily="18" charset="0"/>
                          <a:cs typeface="Times New Roman" panose="02020603050405020304" pitchFamily="18" charset="0"/>
                        </a:rPr>
                        <a:t>-</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$5,004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pPr>
                      <a:r>
                        <a:rPr lang="en-US" sz="20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p&lt;0.001</a:t>
                      </a:r>
                    </a:p>
                  </a:txBody>
                  <a:tcPr marL="4445" marR="4445" marT="444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6853965"/>
                  </a:ext>
                </a:extLst>
              </a:tr>
            </a:tbl>
          </a:graphicData>
        </a:graphic>
      </p:graphicFrame>
      <p:sp>
        <p:nvSpPr>
          <p:cNvPr id="4" name="Title 1">
            <a:extLst>
              <a:ext uri="{FF2B5EF4-FFF2-40B4-BE49-F238E27FC236}">
                <a16:creationId xmlns:a16="http://schemas.microsoft.com/office/drawing/2014/main" id="{B0037650-AFB4-C01D-CCEE-DD989AA79A3F}"/>
              </a:ext>
            </a:extLst>
          </p:cNvPr>
          <p:cNvSpPr txBox="1">
            <a:spLocks/>
          </p:cNvSpPr>
          <p:nvPr/>
        </p:nvSpPr>
        <p:spPr>
          <a:xfrm>
            <a:off x="1646602" y="3327395"/>
            <a:ext cx="6866791" cy="685800"/>
          </a:xfrm>
          <a:prstGeom prst="rect">
            <a:avLst/>
          </a:prstGeom>
          <a:ln>
            <a:solidFill>
              <a:schemeClr val="accent2">
                <a:lumMod val="20000"/>
                <a:lumOff val="80000"/>
              </a:schemeClr>
            </a:solid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spcAft>
                <a:spcPts val="600"/>
              </a:spcAft>
            </a:pPr>
            <a:r>
              <a:rPr lang="en-US" sz="2800" b="1" i="0" kern="1200" dirty="0">
                <a:solidFill>
                  <a:schemeClr val="accent2">
                    <a:lumMod val="60000"/>
                    <a:lumOff val="40000"/>
                  </a:schemeClr>
                </a:solidFill>
                <a:latin typeface="Times New Roman" panose="02020603050405020304" pitchFamily="18" charset="0"/>
                <a:cs typeface="Times New Roman" panose="02020603050405020304" pitchFamily="18" charset="0"/>
              </a:rPr>
              <a:t>This reflects a 20% decrease in charges.</a:t>
            </a:r>
          </a:p>
        </p:txBody>
      </p:sp>
    </p:spTree>
    <p:extLst>
      <p:ext uri="{BB962C8B-B14F-4D97-AF65-F5344CB8AC3E}">
        <p14:creationId xmlns:p14="http://schemas.microsoft.com/office/powerpoint/2010/main" val="240217277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92ACF-3D8F-ECB9-289D-EEE312DA0460}"/>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3F65AA-A15A-C49F-BD55-4F110ABD200B}"/>
              </a:ext>
            </a:extLst>
          </p:cNvPr>
          <p:cNvGraphicFramePr>
            <a:graphicFrameLocks/>
          </p:cNvGraphicFramePr>
          <p:nvPr>
            <p:extLst>
              <p:ext uri="{D42A27DB-BD31-4B8C-83A1-F6EECF244321}">
                <p14:modId xmlns:p14="http://schemas.microsoft.com/office/powerpoint/2010/main" val="1330258501"/>
              </p:ext>
            </p:extLst>
          </p:nvPr>
        </p:nvGraphicFramePr>
        <p:xfrm>
          <a:off x="1082566" y="504498"/>
          <a:ext cx="8040413" cy="44984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E1B2C67-184E-9D57-657F-A9C8B26A8452}"/>
              </a:ext>
            </a:extLst>
          </p:cNvPr>
          <p:cNvSpPr txBox="1"/>
          <p:nvPr/>
        </p:nvSpPr>
        <p:spPr>
          <a:xfrm>
            <a:off x="1194099" y="4389120"/>
            <a:ext cx="7668471" cy="276999"/>
          </a:xfrm>
          <a:prstGeom prst="rect">
            <a:avLst/>
          </a:prstGeom>
          <a:solidFill>
            <a:srgbClr val="8C1516"/>
          </a:solid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		$			$$			$$$			$$$			$$$$</a:t>
            </a:r>
          </a:p>
        </p:txBody>
      </p:sp>
    </p:spTree>
    <p:extLst>
      <p:ext uri="{BB962C8B-B14F-4D97-AF65-F5344CB8AC3E}">
        <p14:creationId xmlns:p14="http://schemas.microsoft.com/office/powerpoint/2010/main" val="3848740713"/>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FFD21-0A71-CD2E-E137-46E60E5C2F6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64B5548-1AB1-E035-B623-E351B376A6CD}"/>
              </a:ext>
            </a:extLst>
          </p:cNvPr>
          <p:cNvSpPr txBox="1">
            <a:spLocks/>
          </p:cNvSpPr>
          <p:nvPr/>
        </p:nvSpPr>
        <p:spPr>
          <a:xfrm>
            <a:off x="479972" y="140554"/>
            <a:ext cx="9347200" cy="1684972"/>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Conclusions</a:t>
            </a:r>
          </a:p>
        </p:txBody>
      </p:sp>
      <p:sp>
        <p:nvSpPr>
          <p:cNvPr id="8" name="TextBox 7">
            <a:extLst>
              <a:ext uri="{FF2B5EF4-FFF2-40B4-BE49-F238E27FC236}">
                <a16:creationId xmlns:a16="http://schemas.microsoft.com/office/drawing/2014/main" id="{42D66FFB-9B60-C0D5-C069-D861883806C5}"/>
              </a:ext>
            </a:extLst>
          </p:cNvPr>
          <p:cNvSpPr txBox="1"/>
          <p:nvPr/>
        </p:nvSpPr>
        <p:spPr>
          <a:xfrm>
            <a:off x="837762" y="1621910"/>
            <a:ext cx="8631620" cy="2554545"/>
          </a:xfrm>
          <a:prstGeom prst="rect">
            <a:avLst/>
          </a:prstGeom>
          <a:noFill/>
        </p:spPr>
        <p:txBody>
          <a:bodyPr wrap="square">
            <a:spAutoFit/>
          </a:bodyPr>
          <a:lstStyle/>
          <a:p>
            <a:pPr marL="0" marR="0"/>
            <a:r>
              <a:rPr lang="en-US" sz="2000" dirty="0">
                <a:solidFill>
                  <a:schemeClr val="bg1"/>
                </a:solidFill>
                <a:effectLst/>
                <a:latin typeface="Times New Roman" panose="02020603050405020304" pitchFamily="18" charset="0"/>
                <a:ea typeface="Times New Roman" panose="02020603050405020304" pitchFamily="18" charset="0"/>
              </a:rPr>
              <a:t>The </a:t>
            </a:r>
            <a:r>
              <a:rPr lang="en-US" sz="2000" b="1" dirty="0">
                <a:solidFill>
                  <a:schemeClr val="accent2">
                    <a:lumMod val="20000"/>
                    <a:lumOff val="80000"/>
                  </a:schemeClr>
                </a:solidFill>
                <a:effectLst/>
                <a:latin typeface="Times New Roman" panose="02020603050405020304" pitchFamily="18" charset="0"/>
                <a:ea typeface="Times New Roman" panose="02020603050405020304" pitchFamily="18" charset="0"/>
              </a:rPr>
              <a:t>Cardinal protocol </a:t>
            </a:r>
            <a:r>
              <a:rPr lang="en-US" sz="2000" dirty="0">
                <a:solidFill>
                  <a:schemeClr val="bg1"/>
                </a:solidFill>
                <a:effectLst/>
                <a:latin typeface="Times New Roman" panose="02020603050405020304" pitchFamily="18" charset="0"/>
                <a:ea typeface="Times New Roman" panose="02020603050405020304" pitchFamily="18" charset="0"/>
              </a:rPr>
              <a:t>is a </a:t>
            </a:r>
            <a:r>
              <a:rPr lang="en-US" sz="2000" u="sng" dirty="0">
                <a:solidFill>
                  <a:schemeClr val="bg1"/>
                </a:solidFill>
                <a:effectLst/>
                <a:latin typeface="Times New Roman" panose="02020603050405020304" pitchFamily="18" charset="0"/>
                <a:ea typeface="Times New Roman" panose="02020603050405020304" pitchFamily="18" charset="0"/>
              </a:rPr>
              <a:t>non-inferior option</a:t>
            </a:r>
            <a:r>
              <a:rPr lang="en-US" sz="2000" dirty="0">
                <a:solidFill>
                  <a:schemeClr val="bg1"/>
                </a:solidFill>
                <a:effectLst/>
                <a:latin typeface="Times New Roman" panose="02020603050405020304" pitchFamily="18" charset="0"/>
                <a:ea typeface="Times New Roman" panose="02020603050405020304" pitchFamily="18" charset="0"/>
              </a:rPr>
              <a:t> to the routine high-cost protocols in terms of mature oocytes retrieved</a:t>
            </a:r>
          </a:p>
          <a:p>
            <a:pPr marL="0" marR="0"/>
            <a:endParaRPr lang="en-US" sz="2000" dirty="0">
              <a:solidFill>
                <a:schemeClr val="bg1"/>
              </a:solidFill>
              <a:latin typeface="Times New Roman" panose="02020603050405020304" pitchFamily="18" charset="0"/>
              <a:ea typeface="Times New Roman" panose="02020603050405020304" pitchFamily="18" charset="0"/>
            </a:endParaRPr>
          </a:p>
          <a:p>
            <a:pPr marL="285750" marR="0" indent="-285750">
              <a:buFontTx/>
              <a:buChar char="-"/>
            </a:pPr>
            <a:r>
              <a:rPr lang="en-US" sz="2000" dirty="0">
                <a:solidFill>
                  <a:schemeClr val="bg1"/>
                </a:solidFill>
                <a:effectLst/>
                <a:latin typeface="Times New Roman" panose="02020603050405020304" pitchFamily="18" charset="0"/>
                <a:ea typeface="Times New Roman" panose="02020603050405020304" pitchFamily="18" charset="0"/>
              </a:rPr>
              <a:t>Limits the number of monitoring visits, ultrasounds, blood draws/labs, and injections, to the minimum deemed medically necessary</a:t>
            </a:r>
            <a:br>
              <a:rPr lang="en-US" sz="2000" dirty="0">
                <a:solidFill>
                  <a:schemeClr val="bg1"/>
                </a:solidFill>
                <a:effectLst/>
                <a:latin typeface="Times New Roman" panose="02020603050405020304" pitchFamily="18" charset="0"/>
                <a:ea typeface="Times New Roman" panose="02020603050405020304" pitchFamily="18" charset="0"/>
              </a:rPr>
            </a:br>
            <a:endParaRPr lang="en-US" sz="2000" dirty="0">
              <a:solidFill>
                <a:schemeClr val="bg1"/>
              </a:solidFill>
              <a:effectLst/>
              <a:latin typeface="Times New Roman" panose="02020603050405020304" pitchFamily="18" charset="0"/>
              <a:ea typeface="Times New Roman" panose="02020603050405020304" pitchFamily="18" charset="0"/>
            </a:endParaRPr>
          </a:p>
          <a:p>
            <a:pPr marL="285750" marR="0" indent="-285750">
              <a:buFontTx/>
              <a:buChar char="-"/>
            </a:pPr>
            <a:r>
              <a:rPr lang="en-US" sz="2000" dirty="0">
                <a:solidFill>
                  <a:schemeClr val="bg1"/>
                </a:solidFill>
                <a:effectLst/>
                <a:latin typeface="Times New Roman" panose="02020603050405020304" pitchFamily="18" charset="0"/>
                <a:ea typeface="Times New Roman" panose="02020603050405020304" pitchFamily="18" charset="0"/>
              </a:rPr>
              <a:t>Considerably reduces </a:t>
            </a:r>
            <a:r>
              <a:rPr lang="en-US" sz="2000" dirty="0">
                <a:solidFill>
                  <a:schemeClr val="bg1"/>
                </a:solidFill>
                <a:latin typeface="Times New Roman" panose="02020603050405020304" pitchFamily="18" charset="0"/>
                <a:ea typeface="Times New Roman" panose="02020603050405020304" pitchFamily="18" charset="0"/>
              </a:rPr>
              <a:t>charges</a:t>
            </a:r>
            <a:r>
              <a:rPr lang="en-US" sz="2000" dirty="0">
                <a:solidFill>
                  <a:schemeClr val="bg1"/>
                </a:solidFill>
                <a:effectLst/>
                <a:latin typeface="Times New Roman" panose="02020603050405020304" pitchFamily="18" charset="0"/>
                <a:ea typeface="Times New Roman" panose="02020603050405020304" pitchFamily="18" charset="0"/>
              </a:rPr>
              <a:t> by</a:t>
            </a:r>
            <a:r>
              <a:rPr lang="en-US" sz="2000" b="1" dirty="0">
                <a:solidFill>
                  <a:schemeClr val="bg1"/>
                </a:solidFill>
                <a:effectLst/>
                <a:latin typeface="Times New Roman" panose="02020603050405020304" pitchFamily="18" charset="0"/>
                <a:ea typeface="Times New Roman" panose="02020603050405020304" pitchFamily="18" charset="0"/>
              </a:rPr>
              <a:t> $5,000 </a:t>
            </a:r>
            <a:r>
              <a:rPr lang="en-US" sz="2000" dirty="0">
                <a:solidFill>
                  <a:schemeClr val="bg1"/>
                </a:solidFill>
                <a:effectLst/>
                <a:latin typeface="Times New Roman" panose="02020603050405020304" pitchFamily="18" charset="0"/>
                <a:ea typeface="Times New Roman" panose="02020603050405020304" pitchFamily="18" charset="0"/>
              </a:rPr>
              <a:t>and decreased cost variability, making it a </a:t>
            </a:r>
            <a:r>
              <a:rPr lang="en-US" sz="2000" u="sng" dirty="0">
                <a:solidFill>
                  <a:schemeClr val="bg1"/>
                </a:solidFill>
                <a:effectLst/>
                <a:latin typeface="Times New Roman" panose="02020603050405020304" pitchFamily="18" charset="0"/>
                <a:ea typeface="Times New Roman" panose="02020603050405020304" pitchFamily="18" charset="0"/>
              </a:rPr>
              <a:t>cost-conscious protocol</a:t>
            </a:r>
            <a:r>
              <a:rPr lang="en-US" sz="2000" dirty="0">
                <a:solidFill>
                  <a:schemeClr val="bg1"/>
                </a:solidFill>
                <a:effectLst/>
                <a:latin typeface="Times New Roman" panose="02020603050405020304" pitchFamily="18" charset="0"/>
                <a:ea typeface="Times New Roman" panose="02020603050405020304" pitchFamily="18" charset="0"/>
              </a:rPr>
              <a:t> that should be seriously considered for OC cycles</a:t>
            </a:r>
          </a:p>
        </p:txBody>
      </p:sp>
      <p:cxnSp>
        <p:nvCxnSpPr>
          <p:cNvPr id="2" name="Straight Connector 1">
            <a:extLst>
              <a:ext uri="{FF2B5EF4-FFF2-40B4-BE49-F238E27FC236}">
                <a16:creationId xmlns:a16="http://schemas.microsoft.com/office/drawing/2014/main" id="{754AF767-8496-9BC0-EA7E-2671CADF8751}"/>
              </a:ext>
            </a:extLst>
          </p:cNvPr>
          <p:cNvCxnSpPr>
            <a:cxnSpLocks/>
          </p:cNvCxnSpPr>
          <p:nvPr/>
        </p:nvCxnSpPr>
        <p:spPr>
          <a:xfrm>
            <a:off x="2988441" y="1376854"/>
            <a:ext cx="418311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684948"/>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10B78-BE55-8EB9-DFEC-61493222166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D0506CF-F39A-8A87-751E-DE6CE5249F0F}"/>
              </a:ext>
            </a:extLst>
          </p:cNvPr>
          <p:cNvSpPr txBox="1">
            <a:spLocks/>
          </p:cNvSpPr>
          <p:nvPr/>
        </p:nvSpPr>
        <p:spPr>
          <a:xfrm>
            <a:off x="533135" y="11368"/>
            <a:ext cx="9347200" cy="1684972"/>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Future Directions</a:t>
            </a:r>
          </a:p>
        </p:txBody>
      </p:sp>
      <p:sp>
        <p:nvSpPr>
          <p:cNvPr id="8" name="TextBox 7">
            <a:extLst>
              <a:ext uri="{FF2B5EF4-FFF2-40B4-BE49-F238E27FC236}">
                <a16:creationId xmlns:a16="http://schemas.microsoft.com/office/drawing/2014/main" id="{9095A767-28E6-87BD-A26D-A5F8FF949F17}"/>
              </a:ext>
            </a:extLst>
          </p:cNvPr>
          <p:cNvSpPr txBox="1"/>
          <p:nvPr/>
        </p:nvSpPr>
        <p:spPr>
          <a:xfrm>
            <a:off x="764190" y="1340731"/>
            <a:ext cx="8631620" cy="3785652"/>
          </a:xfrm>
          <a:prstGeom prst="rect">
            <a:avLst/>
          </a:prstGeom>
          <a:noFill/>
        </p:spPr>
        <p:txBody>
          <a:bodyPr wrap="square">
            <a:spAutoFit/>
          </a:bodyPr>
          <a:lstStyle/>
          <a:p>
            <a:pPr marL="0" marR="0"/>
            <a:r>
              <a:rPr lang="en-US" sz="2000" dirty="0">
                <a:solidFill>
                  <a:schemeClr val="bg1"/>
                </a:solidFill>
                <a:effectLst/>
                <a:latin typeface="Times New Roman" panose="02020603050405020304" pitchFamily="18" charset="0"/>
                <a:ea typeface="Times New Roman" panose="02020603050405020304" pitchFamily="18" charset="0"/>
              </a:rPr>
              <a:t>Investigate patient satisfaction, cost/convenience factors, hours needed off-work</a:t>
            </a:r>
            <a:br>
              <a:rPr lang="en-US" sz="2000" dirty="0">
                <a:solidFill>
                  <a:schemeClr val="bg1"/>
                </a:solidFill>
                <a:effectLst/>
                <a:latin typeface="Times New Roman" panose="02020603050405020304" pitchFamily="18" charset="0"/>
                <a:ea typeface="Times New Roman" panose="02020603050405020304" pitchFamily="18" charset="0"/>
              </a:rPr>
            </a:br>
            <a:br>
              <a:rPr lang="en-US" sz="1600" dirty="0">
                <a:solidFill>
                  <a:schemeClr val="bg1"/>
                </a:solidFill>
                <a:latin typeface="Times New Roman" panose="02020603050405020304" pitchFamily="18" charset="0"/>
                <a:ea typeface="Times New Roman" panose="02020603050405020304" pitchFamily="18" charset="0"/>
              </a:rPr>
            </a:br>
            <a:r>
              <a:rPr lang="en-US" sz="2000" dirty="0">
                <a:solidFill>
                  <a:schemeClr val="bg1"/>
                </a:solidFill>
                <a:latin typeface="Times New Roman" panose="02020603050405020304" pitchFamily="18" charset="0"/>
                <a:ea typeface="Times New Roman" panose="02020603050405020304" pitchFamily="18" charset="0"/>
              </a:rPr>
              <a:t>What s</a:t>
            </a:r>
            <a:r>
              <a:rPr lang="en-US" sz="2000" dirty="0">
                <a:solidFill>
                  <a:schemeClr val="bg1"/>
                </a:solidFill>
                <a:effectLst/>
                <a:latin typeface="Times New Roman" panose="02020603050405020304" pitchFamily="18" charset="0"/>
                <a:ea typeface="Times New Roman" panose="02020603050405020304" pitchFamily="18" charset="0"/>
              </a:rPr>
              <a:t>ociodemographic factors influence patient choice between protocols?</a:t>
            </a:r>
          </a:p>
          <a:p>
            <a:pPr marL="342900" marR="0" indent="-342900">
              <a:buFont typeface="Arial" panose="020B0604020202020204" pitchFamily="34" charset="0"/>
              <a:buChar char="•"/>
            </a:pPr>
            <a:r>
              <a:rPr lang="en-US" sz="2000" dirty="0">
                <a:solidFill>
                  <a:schemeClr val="bg1"/>
                </a:solidFill>
                <a:latin typeface="Times New Roman" panose="02020603050405020304" pitchFamily="18" charset="0"/>
                <a:ea typeface="Times New Roman" panose="02020603050405020304" pitchFamily="18" charset="0"/>
              </a:rPr>
              <a:t>d</a:t>
            </a:r>
            <a:r>
              <a:rPr lang="en-US" sz="2000" dirty="0">
                <a:solidFill>
                  <a:schemeClr val="bg1"/>
                </a:solidFill>
                <a:effectLst/>
                <a:latin typeface="Times New Roman" panose="02020603050405020304" pitchFamily="18" charset="0"/>
                <a:ea typeface="Times New Roman" panose="02020603050405020304" pitchFamily="18" charset="0"/>
              </a:rPr>
              <a:t>istance traveled</a:t>
            </a:r>
          </a:p>
          <a:p>
            <a:pPr marL="342900" marR="0" indent="-342900">
              <a:buFont typeface="Arial" panose="020B0604020202020204" pitchFamily="34" charset="0"/>
              <a:buChar char="•"/>
            </a:pPr>
            <a:r>
              <a:rPr lang="en-US" sz="2000" dirty="0">
                <a:solidFill>
                  <a:schemeClr val="bg1"/>
                </a:solidFill>
                <a:latin typeface="Times New Roman" panose="02020603050405020304" pitchFamily="18" charset="0"/>
                <a:ea typeface="Times New Roman" panose="02020603050405020304" pitchFamily="18" charset="0"/>
              </a:rPr>
              <a:t>occupation/work</a:t>
            </a:r>
            <a:endParaRPr lang="en-US" sz="2000" dirty="0">
              <a:solidFill>
                <a:schemeClr val="bg1"/>
              </a:solidFill>
              <a:effectLst/>
              <a:latin typeface="Times New Roman" panose="02020603050405020304" pitchFamily="18" charset="0"/>
              <a:ea typeface="Times New Roman" panose="02020603050405020304" pitchFamily="18" charset="0"/>
            </a:endParaRPr>
          </a:p>
          <a:p>
            <a:pPr marL="342900" marR="0" indent="-342900">
              <a:buFont typeface="Arial" panose="020B0604020202020204" pitchFamily="34" charset="0"/>
              <a:buChar char="•"/>
            </a:pPr>
            <a:r>
              <a:rPr lang="en-US" sz="2000" dirty="0">
                <a:solidFill>
                  <a:schemeClr val="bg1"/>
                </a:solidFill>
                <a:effectLst/>
                <a:latin typeface="Times New Roman" panose="02020603050405020304" pitchFamily="18" charset="0"/>
                <a:ea typeface="Times New Roman" panose="02020603050405020304" pitchFamily="18" charset="0"/>
              </a:rPr>
              <a:t>insurance coverage</a:t>
            </a:r>
          </a:p>
          <a:p>
            <a:pPr marL="342900" marR="0" indent="-342900">
              <a:buFont typeface="Arial" panose="020B0604020202020204" pitchFamily="34" charset="0"/>
              <a:buChar char="•"/>
            </a:pPr>
            <a:r>
              <a:rPr lang="en-US" sz="2000" dirty="0">
                <a:solidFill>
                  <a:schemeClr val="bg1"/>
                </a:solidFill>
                <a:effectLst/>
                <a:latin typeface="Times New Roman" panose="02020603050405020304" pitchFamily="18" charset="0"/>
                <a:ea typeface="Times New Roman" panose="02020603050405020304" pitchFamily="18" charset="0"/>
              </a:rPr>
              <a:t>annual household income</a:t>
            </a:r>
          </a:p>
          <a:p>
            <a:pPr marL="342900" marR="0" indent="-342900">
              <a:buFont typeface="Arial" panose="020B0604020202020204" pitchFamily="34" charset="0"/>
              <a:buChar char="•"/>
            </a:pPr>
            <a:r>
              <a:rPr lang="en-US" sz="2000" dirty="0">
                <a:solidFill>
                  <a:schemeClr val="bg1"/>
                </a:solidFill>
                <a:effectLst/>
                <a:latin typeface="Times New Roman" panose="02020603050405020304" pitchFamily="18" charset="0"/>
                <a:ea typeface="Times New Roman" panose="02020603050405020304" pitchFamily="18" charset="0"/>
              </a:rPr>
              <a:t>race/ethnicity</a:t>
            </a:r>
          </a:p>
          <a:p>
            <a:pPr marL="342900" marR="0" indent="-342900">
              <a:buFont typeface="Arial" panose="020B0604020202020204" pitchFamily="34" charset="0"/>
              <a:buChar char="•"/>
            </a:pPr>
            <a:r>
              <a:rPr lang="en-US" sz="2000" dirty="0">
                <a:solidFill>
                  <a:schemeClr val="bg1"/>
                </a:solidFill>
                <a:latin typeface="Times New Roman" panose="02020603050405020304" pitchFamily="18" charset="0"/>
                <a:ea typeface="Times New Roman" panose="02020603050405020304" pitchFamily="18" charset="0"/>
              </a:rPr>
              <a:t>sexual orientation and gender identity (SOGI)</a:t>
            </a:r>
            <a:br>
              <a:rPr lang="en-US" sz="2000" dirty="0">
                <a:solidFill>
                  <a:schemeClr val="bg1"/>
                </a:solidFill>
                <a:latin typeface="Times New Roman" panose="02020603050405020304" pitchFamily="18" charset="0"/>
                <a:ea typeface="Times New Roman" panose="02020603050405020304" pitchFamily="18" charset="0"/>
              </a:rPr>
            </a:br>
            <a:endParaRPr lang="en-US" sz="1600" dirty="0">
              <a:solidFill>
                <a:schemeClr val="bg1"/>
              </a:solidFill>
              <a:latin typeface="Times New Roman" panose="02020603050405020304" pitchFamily="18" charset="0"/>
              <a:ea typeface="Times New Roman" panose="02020603050405020304" pitchFamily="18" charset="0"/>
            </a:endParaRPr>
          </a:p>
          <a:p>
            <a:pPr marL="0" marR="0"/>
            <a:r>
              <a:rPr lang="en-US" sz="2000" dirty="0">
                <a:solidFill>
                  <a:schemeClr val="bg1"/>
                </a:solidFill>
                <a:effectLst/>
                <a:latin typeface="Times New Roman" panose="02020603050405020304" pitchFamily="18" charset="0"/>
                <a:ea typeface="Times New Roman" panose="02020603050405020304" pitchFamily="18" charset="0"/>
              </a:rPr>
              <a:t>Can the Cardinal protocol be used for embryo cryopreservation for fertility preservation? What about for freeze-all IVF cycles for infertility patients? </a:t>
            </a:r>
          </a:p>
        </p:txBody>
      </p:sp>
    </p:spTree>
    <p:extLst>
      <p:ext uri="{BB962C8B-B14F-4D97-AF65-F5344CB8AC3E}">
        <p14:creationId xmlns:p14="http://schemas.microsoft.com/office/powerpoint/2010/main" val="375571687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2C49A6-4A56-13A2-E166-D62604F07A7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B04AF50-05DF-1B02-4292-F89E9A414942}"/>
              </a:ext>
            </a:extLst>
          </p:cNvPr>
          <p:cNvSpPr txBox="1">
            <a:spLocks/>
          </p:cNvSpPr>
          <p:nvPr/>
        </p:nvSpPr>
        <p:spPr>
          <a:xfrm>
            <a:off x="533135" y="11367"/>
            <a:ext cx="9347200" cy="1098975"/>
          </a:xfrm>
          <a:prstGeom prst="rect">
            <a:avLst/>
          </a:prstGeom>
          <a:ln>
            <a:noFill/>
          </a:ln>
        </p:spPr>
        <p:txBody>
          <a:bodyPr vert="horz" lIns="91440" tIns="45720" rIns="91440" bIns="45720" rtlCol="0" anchor="ctr">
            <a:noAutofit/>
          </a:bodyPr>
          <a:lstStyle>
            <a:lvl1pPr algn="l" defTabSz="507995" rtl="0" eaLnBrk="1" latinLnBrk="0" hangingPunct="1">
              <a:spcBef>
                <a:spcPct val="0"/>
              </a:spcBef>
              <a:buNone/>
              <a:defRPr sz="3889" b="0" i="0" kern="1200">
                <a:solidFill>
                  <a:schemeClr val="bg1"/>
                </a:solidFill>
                <a:latin typeface="Neutraface 2 Display Light" panose="02000600030000020004" pitchFamily="2" charset="77"/>
                <a:ea typeface="+mj-ea"/>
                <a:cs typeface="Arial" panose="020B0604020202020204" pitchFamily="34" charset="0"/>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References</a:t>
            </a:r>
          </a:p>
        </p:txBody>
      </p:sp>
      <p:sp>
        <p:nvSpPr>
          <p:cNvPr id="8" name="TextBox 7">
            <a:extLst>
              <a:ext uri="{FF2B5EF4-FFF2-40B4-BE49-F238E27FC236}">
                <a16:creationId xmlns:a16="http://schemas.microsoft.com/office/drawing/2014/main" id="{5C926088-35B4-F8BB-D0B2-F2AC6AE116E3}"/>
              </a:ext>
            </a:extLst>
          </p:cNvPr>
          <p:cNvSpPr txBox="1"/>
          <p:nvPr/>
        </p:nvSpPr>
        <p:spPr>
          <a:xfrm>
            <a:off x="764190" y="963385"/>
            <a:ext cx="8631620" cy="4293483"/>
          </a:xfrm>
          <a:prstGeom prst="rect">
            <a:avLst/>
          </a:prstGeom>
          <a:noFill/>
        </p:spPr>
        <p:txBody>
          <a:bodyPr wrap="square">
            <a:spAutoFit/>
          </a:bodyPr>
          <a:lstStyle/>
          <a:p>
            <a:pPr marL="0" marR="0"/>
            <a:r>
              <a:rPr lang="en-US" sz="700" dirty="0">
                <a:solidFill>
                  <a:schemeClr val="bg1"/>
                </a:solidFill>
                <a:effectLst/>
                <a:latin typeface="Arial" panose="020B0604020202020204" pitchFamily="34" charset="0"/>
                <a:ea typeface="Times New Roman" panose="02020603050405020304" pitchFamily="18" charset="0"/>
              </a:rPr>
              <a:t>1. 	2020-25 Strategic Plan: Goals and Strategies [Internet]. [cited 2023 Mar 17];Available from: https://</a:t>
            </a:r>
            <a:r>
              <a:rPr lang="en-US" sz="700" dirty="0" err="1">
                <a:solidFill>
                  <a:schemeClr val="bg1"/>
                </a:solidFill>
                <a:effectLst/>
                <a:latin typeface="Arial" panose="020B0604020202020204" pitchFamily="34" charset="0"/>
                <a:ea typeface="Times New Roman" panose="02020603050405020304" pitchFamily="18" charset="0"/>
              </a:rPr>
              <a:t>www.asrm.org</a:t>
            </a:r>
            <a:r>
              <a:rPr lang="en-US" sz="700" dirty="0">
                <a:solidFill>
                  <a:schemeClr val="bg1"/>
                </a:solidFill>
                <a:effectLst/>
                <a:latin typeface="Arial" panose="020B0604020202020204" pitchFamily="34" charset="0"/>
                <a:ea typeface="Times New Roman" panose="02020603050405020304" pitchFamily="18" charset="0"/>
              </a:rPr>
              <a:t>/about-us/initiatives/Strategic-Plan/</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2. 	Disparities in access to effective treatment for infertility in the United States: an Ethics Committee opinion. Fertility and Sterility [Internet] 2021 [cited 2023 Jan 11];116(1):54–63. Available from: https://</a:t>
            </a:r>
            <a:r>
              <a:rPr lang="en-US" sz="700" dirty="0" err="1">
                <a:solidFill>
                  <a:schemeClr val="bg1"/>
                </a:solidFill>
                <a:effectLst/>
                <a:latin typeface="Arial" panose="020B0604020202020204" pitchFamily="34" charset="0"/>
                <a:ea typeface="Times New Roman" panose="02020603050405020304" pitchFamily="18" charset="0"/>
              </a:rPr>
              <a:t>linkinghub.elsevier.com</a:t>
            </a:r>
            <a:r>
              <a:rPr lang="en-US" sz="700" dirty="0">
                <a:solidFill>
                  <a:schemeClr val="bg1"/>
                </a:solidFill>
                <a:effectLst/>
                <a:latin typeface="Arial" panose="020B0604020202020204" pitchFamily="34" charset="0"/>
                <a:ea typeface="Times New Roman" panose="02020603050405020304" pitchFamily="18" charset="0"/>
              </a:rPr>
              <a:t>/retrieve/</a:t>
            </a:r>
            <a:r>
              <a:rPr lang="en-US" sz="700" dirty="0" err="1">
                <a:solidFill>
                  <a:schemeClr val="bg1"/>
                </a:solidFill>
                <a:effectLst/>
                <a:latin typeface="Arial" panose="020B0604020202020204" pitchFamily="34" charset="0"/>
                <a:ea typeface="Times New Roman" panose="02020603050405020304" pitchFamily="18" charset="0"/>
              </a:rPr>
              <a:t>pii</a:t>
            </a:r>
            <a:r>
              <a:rPr lang="en-US" sz="700" dirty="0">
                <a:solidFill>
                  <a:schemeClr val="bg1"/>
                </a:solidFill>
                <a:effectLst/>
                <a:latin typeface="Arial" panose="020B0604020202020204" pitchFamily="34" charset="0"/>
                <a:ea typeface="Times New Roman" panose="02020603050405020304" pitchFamily="18" charset="0"/>
              </a:rPr>
              <a:t>/S0015028221001370</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3. 	ASRM. White Paper: Access to Care Summit [Internet]. 2015 [cited 2023 Jan 11];Available from: https://</a:t>
            </a:r>
            <a:r>
              <a:rPr lang="en-US" sz="700" dirty="0" err="1">
                <a:solidFill>
                  <a:schemeClr val="bg1"/>
                </a:solidFill>
                <a:effectLst/>
                <a:latin typeface="Arial" panose="020B0604020202020204" pitchFamily="34" charset="0"/>
                <a:ea typeface="Times New Roman" panose="02020603050405020304" pitchFamily="18" charset="0"/>
              </a:rPr>
              <a:t>www.asrm.org</a:t>
            </a:r>
            <a:r>
              <a:rPr lang="en-US" sz="700" dirty="0">
                <a:solidFill>
                  <a:schemeClr val="bg1"/>
                </a:solidFill>
                <a:effectLst/>
                <a:latin typeface="Arial" panose="020B0604020202020204" pitchFamily="34" charset="0"/>
                <a:ea typeface="Times New Roman" panose="02020603050405020304" pitchFamily="18" charset="0"/>
              </a:rPr>
              <a:t>/</a:t>
            </a:r>
            <a:r>
              <a:rPr lang="en-US" sz="700" dirty="0" err="1">
                <a:solidFill>
                  <a:schemeClr val="bg1"/>
                </a:solidFill>
                <a:effectLst/>
                <a:latin typeface="Arial" panose="020B0604020202020204" pitchFamily="34" charset="0"/>
                <a:ea typeface="Times New Roman" panose="02020603050405020304" pitchFamily="18" charset="0"/>
              </a:rPr>
              <a:t>globalassets</a:t>
            </a:r>
            <a:r>
              <a:rPr lang="en-US" sz="700" dirty="0">
                <a:solidFill>
                  <a:schemeClr val="bg1"/>
                </a:solidFill>
                <a:effectLst/>
                <a:latin typeface="Arial" panose="020B0604020202020204" pitchFamily="34" charset="0"/>
                <a:ea typeface="Times New Roman" panose="02020603050405020304" pitchFamily="18" charset="0"/>
              </a:rPr>
              <a:t>/</a:t>
            </a:r>
            <a:r>
              <a:rPr lang="en-US" sz="700" dirty="0" err="1">
                <a:solidFill>
                  <a:schemeClr val="bg1"/>
                </a:solidFill>
                <a:effectLst/>
                <a:latin typeface="Arial" panose="020B0604020202020204" pitchFamily="34" charset="0"/>
                <a:ea typeface="Times New Roman" panose="02020603050405020304" pitchFamily="18" charset="0"/>
              </a:rPr>
              <a:t>asrm</a:t>
            </a:r>
            <a:r>
              <a:rPr lang="en-US" sz="700" dirty="0">
                <a:solidFill>
                  <a:schemeClr val="bg1"/>
                </a:solidFill>
                <a:effectLst/>
                <a:latin typeface="Arial" panose="020B0604020202020204" pitchFamily="34" charset="0"/>
                <a:ea typeface="Times New Roman" panose="02020603050405020304" pitchFamily="18" charset="0"/>
              </a:rPr>
              <a:t>/</a:t>
            </a:r>
            <a:r>
              <a:rPr lang="en-US" sz="700" dirty="0" err="1">
                <a:solidFill>
                  <a:schemeClr val="bg1"/>
                </a:solidFill>
                <a:effectLst/>
                <a:latin typeface="Arial" panose="020B0604020202020204" pitchFamily="34" charset="0"/>
                <a:ea typeface="Times New Roman" panose="02020603050405020304" pitchFamily="18" charset="0"/>
              </a:rPr>
              <a:t>asrm</a:t>
            </a:r>
            <a:r>
              <a:rPr lang="en-US" sz="700" dirty="0">
                <a:solidFill>
                  <a:schemeClr val="bg1"/>
                </a:solidFill>
                <a:effectLst/>
                <a:latin typeface="Arial" panose="020B0604020202020204" pitchFamily="34" charset="0"/>
                <a:ea typeface="Times New Roman" panose="02020603050405020304" pitchFamily="18" charset="0"/>
              </a:rPr>
              <a:t>-content/news-and-publications/news-and-research/press-releases-and-bulletins/pdf/</a:t>
            </a:r>
            <a:r>
              <a:rPr lang="en-US" sz="700" dirty="0" err="1">
                <a:solidFill>
                  <a:schemeClr val="bg1"/>
                </a:solidFill>
                <a:effectLst/>
                <a:latin typeface="Arial" panose="020B0604020202020204" pitchFamily="34" charset="0"/>
                <a:ea typeface="Times New Roman" panose="02020603050405020304" pitchFamily="18" charset="0"/>
              </a:rPr>
              <a:t>atcwhitepaper.pdf</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4. 	Gardner A, Smith KL, </a:t>
            </a:r>
            <a:r>
              <a:rPr lang="en-US" sz="700" dirty="0" err="1">
                <a:solidFill>
                  <a:schemeClr val="bg1"/>
                </a:solidFill>
                <a:effectLst/>
                <a:latin typeface="Arial" panose="020B0604020202020204" pitchFamily="34" charset="0"/>
                <a:ea typeface="Times New Roman" panose="02020603050405020304" pitchFamily="18" charset="0"/>
              </a:rPr>
              <a:t>Huuki</a:t>
            </a:r>
            <a:r>
              <a:rPr lang="en-US" sz="700" dirty="0">
                <a:solidFill>
                  <a:schemeClr val="bg1"/>
                </a:solidFill>
                <a:effectLst/>
                <a:latin typeface="Arial" panose="020B0604020202020204" pitchFamily="34" charset="0"/>
                <a:ea typeface="Times New Roman" panose="02020603050405020304" pitchFamily="18" charset="0"/>
              </a:rPr>
              <a:t> E, </a:t>
            </a:r>
            <a:r>
              <a:rPr lang="en-US" sz="700" dirty="0" err="1">
                <a:solidFill>
                  <a:schemeClr val="bg1"/>
                </a:solidFill>
                <a:effectLst/>
                <a:latin typeface="Arial" panose="020B0604020202020204" pitchFamily="34" charset="0"/>
                <a:ea typeface="Times New Roman" panose="02020603050405020304" pitchFamily="18" charset="0"/>
              </a:rPr>
              <a:t>Luizzi</a:t>
            </a:r>
            <a:r>
              <a:rPr lang="en-US" sz="700" dirty="0">
                <a:solidFill>
                  <a:schemeClr val="bg1"/>
                </a:solidFill>
                <a:effectLst/>
                <a:latin typeface="Arial" panose="020B0604020202020204" pitchFamily="34" charset="0"/>
                <a:ea typeface="Times New Roman" panose="02020603050405020304" pitchFamily="18" charset="0"/>
              </a:rPr>
              <a:t> J, Gunn DD, Campbell SB, et al. Current options to lower the cost of in vitro fertilization: a comprehensive review. F&amp;S Reviews [Internet] 2022 [cited 2023 Jan 15];Available from: https://</a:t>
            </a:r>
            <a:r>
              <a:rPr lang="en-US" sz="700" dirty="0" err="1">
                <a:solidFill>
                  <a:schemeClr val="bg1"/>
                </a:solidFill>
                <a:effectLst/>
                <a:latin typeface="Arial" panose="020B0604020202020204" pitchFamily="34" charset="0"/>
                <a:ea typeface="Times New Roman" panose="02020603050405020304" pitchFamily="18" charset="0"/>
              </a:rPr>
              <a:t>www.sciencedirect.com</a:t>
            </a:r>
            <a:r>
              <a:rPr lang="en-US" sz="700" dirty="0">
                <a:solidFill>
                  <a:schemeClr val="bg1"/>
                </a:solidFill>
                <a:effectLst/>
                <a:latin typeface="Arial" panose="020B0604020202020204" pitchFamily="34" charset="0"/>
                <a:ea typeface="Times New Roman" panose="02020603050405020304" pitchFamily="18" charset="0"/>
              </a:rPr>
              <a:t>/science/article/</a:t>
            </a:r>
            <a:r>
              <a:rPr lang="en-US" sz="700" dirty="0" err="1">
                <a:solidFill>
                  <a:schemeClr val="bg1"/>
                </a:solidFill>
                <a:effectLst/>
                <a:latin typeface="Arial" panose="020B0604020202020204" pitchFamily="34" charset="0"/>
                <a:ea typeface="Times New Roman" panose="02020603050405020304" pitchFamily="18" charset="0"/>
              </a:rPr>
              <a:t>pii</a:t>
            </a:r>
            <a:r>
              <a:rPr lang="en-US" sz="700" dirty="0">
                <a:solidFill>
                  <a:schemeClr val="bg1"/>
                </a:solidFill>
                <a:effectLst/>
                <a:latin typeface="Arial" panose="020B0604020202020204" pitchFamily="34" charset="0"/>
                <a:ea typeface="Times New Roman" panose="02020603050405020304" pitchFamily="18" charset="0"/>
              </a:rPr>
              <a:t>/S2666571922000159</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5. 	Herndon CN, Anaya Y, Noel M, </a:t>
            </a:r>
            <a:r>
              <a:rPr lang="en-US" sz="700" dirty="0" err="1">
                <a:solidFill>
                  <a:schemeClr val="bg1"/>
                </a:solidFill>
                <a:effectLst/>
                <a:latin typeface="Arial" panose="020B0604020202020204" pitchFamily="34" charset="0"/>
                <a:ea typeface="Times New Roman" panose="02020603050405020304" pitchFamily="18" charset="0"/>
              </a:rPr>
              <a:t>Cakmak</a:t>
            </a:r>
            <a:r>
              <a:rPr lang="en-US" sz="700" dirty="0">
                <a:solidFill>
                  <a:schemeClr val="bg1"/>
                </a:solidFill>
                <a:effectLst/>
                <a:latin typeface="Arial" panose="020B0604020202020204" pitchFamily="34" charset="0"/>
                <a:ea typeface="Times New Roman" panose="02020603050405020304" pitchFamily="18" charset="0"/>
              </a:rPr>
              <a:t> H, Cedars MI. Outcomes from a university-based low-cost in vitro fertilization program providing access to care for a low-resource </a:t>
            </a:r>
            <a:r>
              <a:rPr lang="en-US" sz="700" dirty="0" err="1">
                <a:solidFill>
                  <a:schemeClr val="bg1"/>
                </a:solidFill>
                <a:effectLst/>
                <a:latin typeface="Arial" panose="020B0604020202020204" pitchFamily="34" charset="0"/>
                <a:ea typeface="Times New Roman" panose="02020603050405020304" pitchFamily="18" charset="0"/>
              </a:rPr>
              <a:t>socioculturally</a:t>
            </a:r>
            <a:r>
              <a:rPr lang="en-US" sz="700" dirty="0">
                <a:solidFill>
                  <a:schemeClr val="bg1"/>
                </a:solidFill>
                <a:effectLst/>
                <a:latin typeface="Arial" panose="020B0604020202020204" pitchFamily="34" charset="0"/>
                <a:ea typeface="Times New Roman" panose="02020603050405020304" pitchFamily="18" charset="0"/>
              </a:rPr>
              <a:t> diverse urban community. Fertility and Sterility [Internet] 2017 [cited 2023 Jan 14];108(4):642-649.e4. Available from: https://</a:t>
            </a:r>
            <a:r>
              <a:rPr lang="en-US" sz="700" dirty="0" err="1">
                <a:solidFill>
                  <a:schemeClr val="bg1"/>
                </a:solidFill>
                <a:effectLst/>
                <a:latin typeface="Arial" panose="020B0604020202020204" pitchFamily="34" charset="0"/>
                <a:ea typeface="Times New Roman" panose="02020603050405020304" pitchFamily="18" charset="0"/>
              </a:rPr>
              <a:t>www.sciencedirect.com</a:t>
            </a:r>
            <a:r>
              <a:rPr lang="en-US" sz="700" dirty="0">
                <a:solidFill>
                  <a:schemeClr val="bg1"/>
                </a:solidFill>
                <a:effectLst/>
                <a:latin typeface="Arial" panose="020B0604020202020204" pitchFamily="34" charset="0"/>
                <a:ea typeface="Times New Roman" panose="02020603050405020304" pitchFamily="18" charset="0"/>
              </a:rPr>
              <a:t>/science/article/</a:t>
            </a:r>
            <a:r>
              <a:rPr lang="en-US" sz="700" dirty="0" err="1">
                <a:solidFill>
                  <a:schemeClr val="bg1"/>
                </a:solidFill>
                <a:effectLst/>
                <a:latin typeface="Arial" panose="020B0604020202020204" pitchFamily="34" charset="0"/>
                <a:ea typeface="Times New Roman" panose="02020603050405020304" pitchFamily="18" charset="0"/>
              </a:rPr>
              <a:t>pii</a:t>
            </a:r>
            <a:r>
              <a:rPr lang="en-US" sz="700" dirty="0">
                <a:solidFill>
                  <a:schemeClr val="bg1"/>
                </a:solidFill>
                <a:effectLst/>
                <a:latin typeface="Arial" panose="020B0604020202020204" pitchFamily="34" charset="0"/>
                <a:ea typeface="Times New Roman" panose="02020603050405020304" pitchFamily="18" charset="0"/>
              </a:rPr>
              <a:t>/S0015028217304946</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6. 	Han E, Seifer DB. Oocyte Cryopreservation for Medical and Planned Indications: A Practical Guide and Overview. Journal of Clinical Medicine [Internet] 2023 [cited 2025 Feb 17];12(10):3542. Available from: https://</a:t>
            </a:r>
            <a:r>
              <a:rPr lang="en-US" sz="700" dirty="0" err="1">
                <a:solidFill>
                  <a:schemeClr val="bg1"/>
                </a:solidFill>
                <a:effectLst/>
                <a:latin typeface="Arial" panose="020B0604020202020204" pitchFamily="34" charset="0"/>
                <a:ea typeface="Times New Roman" panose="02020603050405020304" pitchFamily="18" charset="0"/>
              </a:rPr>
              <a:t>www.mdpi.com</a:t>
            </a:r>
            <a:r>
              <a:rPr lang="en-US" sz="700" dirty="0">
                <a:solidFill>
                  <a:schemeClr val="bg1"/>
                </a:solidFill>
                <a:effectLst/>
                <a:latin typeface="Arial" panose="020B0604020202020204" pitchFamily="34" charset="0"/>
                <a:ea typeface="Times New Roman" panose="02020603050405020304" pitchFamily="18" charset="0"/>
              </a:rPr>
              <a:t>/2077-0383/12/10/3542</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7. 	</a:t>
            </a:r>
            <a:r>
              <a:rPr lang="en-US" sz="700" dirty="0" err="1">
                <a:solidFill>
                  <a:schemeClr val="bg1"/>
                </a:solidFill>
                <a:effectLst/>
                <a:latin typeface="Arial" panose="020B0604020202020204" pitchFamily="34" charset="0"/>
                <a:ea typeface="Times New Roman" panose="02020603050405020304" pitchFamily="18" charset="0"/>
              </a:rPr>
              <a:t>Bakkensen</a:t>
            </a:r>
            <a:r>
              <a:rPr lang="en-US" sz="700" dirty="0">
                <a:solidFill>
                  <a:schemeClr val="bg1"/>
                </a:solidFill>
                <a:effectLst/>
                <a:latin typeface="Arial" panose="020B0604020202020204" pitchFamily="34" charset="0"/>
                <a:ea typeface="Times New Roman" panose="02020603050405020304" pitchFamily="18" charset="0"/>
              </a:rPr>
              <a:t> JB, Flannagan KSJ, Mumford SL, Hutchinson AP, Cheung EO, Moreno PI, et al. A SART data cost-effectiveness analysis of planned oocyte cryopreservation versus in vitro fertilization with preimplantation genetic testing for aneuploidy considering ideal family size. Fertility and Sterility [Internet] 2022 [cited 2023 Jan 14];118(5):875–84. Available from: https://</a:t>
            </a:r>
            <a:r>
              <a:rPr lang="en-US" sz="700" dirty="0" err="1">
                <a:solidFill>
                  <a:schemeClr val="bg1"/>
                </a:solidFill>
                <a:effectLst/>
                <a:latin typeface="Arial" panose="020B0604020202020204" pitchFamily="34" charset="0"/>
                <a:ea typeface="Times New Roman" panose="02020603050405020304" pitchFamily="18" charset="0"/>
              </a:rPr>
              <a:t>www.fertstert.org</a:t>
            </a:r>
            <a:r>
              <a:rPr lang="en-US" sz="700" dirty="0">
                <a:solidFill>
                  <a:schemeClr val="bg1"/>
                </a:solidFill>
                <a:effectLst/>
                <a:latin typeface="Arial" panose="020B0604020202020204" pitchFamily="34" charset="0"/>
                <a:ea typeface="Times New Roman" panose="02020603050405020304" pitchFamily="18" charset="0"/>
              </a:rPr>
              <a:t>/article/S0015-0282(22)00478-2/fulltext#appsec1</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8. 	Ata B, Kalafat E. Progestin-primed ovarian stimulation: for whom, when and how? Reproductive </a:t>
            </a:r>
            <a:r>
              <a:rPr lang="en-US" sz="700" dirty="0" err="1">
                <a:solidFill>
                  <a:schemeClr val="bg1"/>
                </a:solidFill>
                <a:effectLst/>
                <a:latin typeface="Arial" panose="020B0604020202020204" pitchFamily="34" charset="0"/>
                <a:ea typeface="Times New Roman" panose="02020603050405020304" pitchFamily="18" charset="0"/>
              </a:rPr>
              <a:t>BioMedicine</a:t>
            </a:r>
            <a:r>
              <a:rPr lang="en-US" sz="700" dirty="0">
                <a:solidFill>
                  <a:schemeClr val="bg1"/>
                </a:solidFill>
                <a:effectLst/>
                <a:latin typeface="Arial" panose="020B0604020202020204" pitchFamily="34" charset="0"/>
                <a:ea typeface="Times New Roman" panose="02020603050405020304" pitchFamily="18" charset="0"/>
              </a:rPr>
              <a:t> Online [Internet] 2024 [cited 2025 Feb 17];48(2). Available from: https://</a:t>
            </a:r>
            <a:r>
              <a:rPr lang="en-US" sz="700" dirty="0" err="1">
                <a:solidFill>
                  <a:schemeClr val="bg1"/>
                </a:solidFill>
                <a:effectLst/>
                <a:latin typeface="Arial" panose="020B0604020202020204" pitchFamily="34" charset="0"/>
                <a:ea typeface="Times New Roman" panose="02020603050405020304" pitchFamily="18" charset="0"/>
              </a:rPr>
              <a:t>www.rbmojournal.com</a:t>
            </a:r>
            <a:r>
              <a:rPr lang="en-US" sz="700" dirty="0">
                <a:solidFill>
                  <a:schemeClr val="bg1"/>
                </a:solidFill>
                <a:effectLst/>
                <a:latin typeface="Arial" panose="020B0604020202020204" pitchFamily="34" charset="0"/>
                <a:ea typeface="Times New Roman" panose="02020603050405020304" pitchFamily="18" charset="0"/>
              </a:rPr>
              <a:t>/article/S1472-6483(23)00738-1/</a:t>
            </a:r>
            <a:r>
              <a:rPr lang="en-US" sz="700" dirty="0" err="1">
                <a:solidFill>
                  <a:schemeClr val="bg1"/>
                </a:solidFill>
                <a:effectLst/>
                <a:latin typeface="Arial" panose="020B0604020202020204" pitchFamily="34" charset="0"/>
                <a:ea typeface="Times New Roman" panose="02020603050405020304" pitchFamily="18" charset="0"/>
              </a:rPr>
              <a:t>fulltext</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9. 	Ata B, </a:t>
            </a:r>
            <a:r>
              <a:rPr lang="en-US" sz="700" dirty="0" err="1">
                <a:solidFill>
                  <a:schemeClr val="bg1"/>
                </a:solidFill>
                <a:effectLst/>
                <a:latin typeface="Arial" panose="020B0604020202020204" pitchFamily="34" charset="0"/>
                <a:ea typeface="Times New Roman" panose="02020603050405020304" pitchFamily="18" charset="0"/>
              </a:rPr>
              <a:t>Capuzzo</a:t>
            </a:r>
            <a:r>
              <a:rPr lang="en-US" sz="700" dirty="0">
                <a:solidFill>
                  <a:schemeClr val="bg1"/>
                </a:solidFill>
                <a:effectLst/>
                <a:latin typeface="Arial" panose="020B0604020202020204" pitchFamily="34" charset="0"/>
                <a:ea typeface="Times New Roman" panose="02020603050405020304" pitchFamily="18" charset="0"/>
              </a:rPr>
              <a:t> M, </a:t>
            </a:r>
            <a:r>
              <a:rPr lang="en-US" sz="700" dirty="0" err="1">
                <a:solidFill>
                  <a:schemeClr val="bg1"/>
                </a:solidFill>
                <a:effectLst/>
                <a:latin typeface="Arial" panose="020B0604020202020204" pitchFamily="34" charset="0"/>
                <a:ea typeface="Times New Roman" panose="02020603050405020304" pitchFamily="18" charset="0"/>
              </a:rPr>
              <a:t>Turkgeldi</a:t>
            </a:r>
            <a:r>
              <a:rPr lang="en-US" sz="700" dirty="0">
                <a:solidFill>
                  <a:schemeClr val="bg1"/>
                </a:solidFill>
                <a:effectLst/>
                <a:latin typeface="Arial" panose="020B0604020202020204" pitchFamily="34" charset="0"/>
                <a:ea typeface="Times New Roman" panose="02020603050405020304" pitchFamily="18" charset="0"/>
              </a:rPr>
              <a:t> E, Yildiz S, La Marca A. Progestins for pituitary suppression during ovarian stimulation for ART: a comprehensive and systematic review including meta-analyses. Human Reproduction Update [Internet] 2021 [cited 2023 Jan 15];27(1):48–66. Available from: https://</a:t>
            </a:r>
            <a:r>
              <a:rPr lang="en-US" sz="700" dirty="0" err="1">
                <a:solidFill>
                  <a:schemeClr val="bg1"/>
                </a:solidFill>
                <a:effectLst/>
                <a:latin typeface="Arial" panose="020B0604020202020204" pitchFamily="34" charset="0"/>
                <a:ea typeface="Times New Roman" panose="02020603050405020304" pitchFamily="18" charset="0"/>
              </a:rPr>
              <a:t>doi.org</a:t>
            </a:r>
            <a:r>
              <a:rPr lang="en-US" sz="700" dirty="0">
                <a:solidFill>
                  <a:schemeClr val="bg1"/>
                </a:solidFill>
                <a:effectLst/>
                <a:latin typeface="Arial" panose="020B0604020202020204" pitchFamily="34" charset="0"/>
                <a:ea typeface="Times New Roman" panose="02020603050405020304" pitchFamily="18" charset="0"/>
              </a:rPr>
              <a:t>/10.1093/</a:t>
            </a:r>
            <a:r>
              <a:rPr lang="en-US" sz="700" dirty="0" err="1">
                <a:solidFill>
                  <a:schemeClr val="bg1"/>
                </a:solidFill>
                <a:effectLst/>
                <a:latin typeface="Arial" panose="020B0604020202020204" pitchFamily="34" charset="0"/>
                <a:ea typeface="Times New Roman" panose="02020603050405020304" pitchFamily="18" charset="0"/>
              </a:rPr>
              <a:t>humupd</a:t>
            </a:r>
            <a:r>
              <a:rPr lang="en-US" sz="700" dirty="0">
                <a:solidFill>
                  <a:schemeClr val="bg1"/>
                </a:solidFill>
                <a:effectLst/>
                <a:latin typeface="Arial" panose="020B0604020202020204" pitchFamily="34" charset="0"/>
                <a:ea typeface="Times New Roman" panose="02020603050405020304" pitchFamily="18" charset="0"/>
              </a:rPr>
              <a:t>/dmaa040</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10. 	Lathi RB. The Stanford Egg Freezing Study: Investigating a Low-Cost, Low-Intensity Oocyte Cryopreservation Protocol [Internet]. </a:t>
            </a:r>
            <a:r>
              <a:rPr lang="en-US" sz="700" dirty="0" err="1">
                <a:solidFill>
                  <a:schemeClr val="bg1"/>
                </a:solidFill>
                <a:effectLst/>
                <a:latin typeface="Arial" panose="020B0604020202020204" pitchFamily="34" charset="0"/>
                <a:ea typeface="Times New Roman" panose="02020603050405020304" pitchFamily="18" charset="0"/>
              </a:rPr>
              <a:t>clinicaltrials.gov</a:t>
            </a:r>
            <a:r>
              <a:rPr lang="en-US" sz="700" dirty="0">
                <a:solidFill>
                  <a:schemeClr val="bg1"/>
                </a:solidFill>
                <a:effectLst/>
                <a:latin typeface="Arial" panose="020B0604020202020204" pitchFamily="34" charset="0"/>
                <a:ea typeface="Times New Roman" panose="02020603050405020304" pitchFamily="18" charset="0"/>
              </a:rPr>
              <a:t>; 2025 [cited 2025 Feb 17]. Available from: https://</a:t>
            </a:r>
            <a:r>
              <a:rPr lang="en-US" sz="700" dirty="0" err="1">
                <a:solidFill>
                  <a:schemeClr val="bg1"/>
                </a:solidFill>
                <a:effectLst/>
                <a:latin typeface="Arial" panose="020B0604020202020204" pitchFamily="34" charset="0"/>
                <a:ea typeface="Times New Roman" panose="02020603050405020304" pitchFamily="18" charset="0"/>
              </a:rPr>
              <a:t>clinicaltrials.gov</a:t>
            </a:r>
            <a:r>
              <a:rPr lang="en-US" sz="700" dirty="0">
                <a:solidFill>
                  <a:schemeClr val="bg1"/>
                </a:solidFill>
                <a:effectLst/>
                <a:latin typeface="Arial" panose="020B0604020202020204" pitchFamily="34" charset="0"/>
                <a:ea typeface="Times New Roman" panose="02020603050405020304" pitchFamily="18" charset="0"/>
              </a:rPr>
              <a:t>/study/NCT05842070</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11. 	</a:t>
            </a:r>
            <a:r>
              <a:rPr lang="en-US" sz="700" dirty="0" err="1">
                <a:solidFill>
                  <a:schemeClr val="bg1"/>
                </a:solidFill>
                <a:effectLst/>
                <a:latin typeface="Arial" panose="020B0604020202020204" pitchFamily="34" charset="0"/>
                <a:ea typeface="Times New Roman" panose="02020603050405020304" pitchFamily="18" charset="0"/>
              </a:rPr>
              <a:t>REDCap</a:t>
            </a:r>
            <a:r>
              <a:rPr lang="en-US" sz="700" dirty="0">
                <a:solidFill>
                  <a:schemeClr val="bg1"/>
                </a:solidFill>
                <a:effectLst/>
                <a:latin typeface="Arial" panose="020B0604020202020204" pitchFamily="34" charset="0"/>
                <a:ea typeface="Times New Roman" panose="02020603050405020304" pitchFamily="18" charset="0"/>
              </a:rPr>
              <a:t> [Internet]. [cited 2025 Feb 18];Available from: https://</a:t>
            </a:r>
            <a:r>
              <a:rPr lang="en-US" sz="700" dirty="0" err="1">
                <a:solidFill>
                  <a:schemeClr val="bg1"/>
                </a:solidFill>
                <a:effectLst/>
                <a:latin typeface="Arial" panose="020B0604020202020204" pitchFamily="34" charset="0"/>
                <a:ea typeface="Times New Roman" panose="02020603050405020304" pitchFamily="18" charset="0"/>
              </a:rPr>
              <a:t>redcap.stanford.edu</a:t>
            </a:r>
            <a:r>
              <a:rPr lang="en-US" sz="700" dirty="0">
                <a:solidFill>
                  <a:schemeClr val="bg1"/>
                </a:solidFill>
                <a:effectLst/>
                <a:latin typeface="Arial" panose="020B0604020202020204" pitchFamily="34" charset="0"/>
                <a:ea typeface="Times New Roman" panose="02020603050405020304" pitchFamily="18" charset="0"/>
              </a:rPr>
              <a:t>/</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12. 	Walker Z, Lanes A, Ginsburg E. Oocyte cryopreservation review: outcomes of medical oocyte cryopreservation and planned oocyte cryopreservation. </a:t>
            </a:r>
            <a:r>
              <a:rPr lang="en-US" sz="700" dirty="0" err="1">
                <a:solidFill>
                  <a:schemeClr val="bg1"/>
                </a:solidFill>
                <a:effectLst/>
                <a:latin typeface="Arial" panose="020B0604020202020204" pitchFamily="34" charset="0"/>
                <a:ea typeface="Times New Roman" panose="02020603050405020304" pitchFamily="18" charset="0"/>
              </a:rPr>
              <a:t>Reprod</a:t>
            </a:r>
            <a:r>
              <a:rPr lang="en-US" sz="700" dirty="0">
                <a:solidFill>
                  <a:schemeClr val="bg1"/>
                </a:solidFill>
                <a:effectLst/>
                <a:latin typeface="Arial" panose="020B0604020202020204" pitchFamily="34" charset="0"/>
                <a:ea typeface="Times New Roman" panose="02020603050405020304" pitchFamily="18" charset="0"/>
              </a:rPr>
              <a:t> Biol Endocrinol 2022;20(1):10. </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13. 	Rustamov O, Wilkinson J, La Marca A, Fitzgerald C, Roberts SA. How much variation in oocyte yield after controlled ovarian stimulation can be explained? A multilevel modelling study. Hum </a:t>
            </a:r>
            <a:r>
              <a:rPr lang="en-US" sz="700" dirty="0" err="1">
                <a:solidFill>
                  <a:schemeClr val="bg1"/>
                </a:solidFill>
                <a:effectLst/>
                <a:latin typeface="Arial" panose="020B0604020202020204" pitchFamily="34" charset="0"/>
                <a:ea typeface="Times New Roman" panose="02020603050405020304" pitchFamily="18" charset="0"/>
              </a:rPr>
              <a:t>Reprod</a:t>
            </a:r>
            <a:r>
              <a:rPr lang="en-US" sz="700" dirty="0">
                <a:solidFill>
                  <a:schemeClr val="bg1"/>
                </a:solidFill>
                <a:effectLst/>
                <a:latin typeface="Arial" panose="020B0604020202020204" pitchFamily="34" charset="0"/>
                <a:ea typeface="Times New Roman" panose="02020603050405020304" pitchFamily="18" charset="0"/>
              </a:rPr>
              <a:t> Open [Internet] 2017 [cited 2024 Sep 20];2017(3):hox018. Available from: https://</a:t>
            </a:r>
            <a:r>
              <a:rPr lang="en-US" sz="700" dirty="0" err="1">
                <a:solidFill>
                  <a:schemeClr val="bg1"/>
                </a:solidFill>
                <a:effectLst/>
                <a:latin typeface="Arial" panose="020B0604020202020204" pitchFamily="34" charset="0"/>
                <a:ea typeface="Times New Roman" panose="02020603050405020304" pitchFamily="18" charset="0"/>
              </a:rPr>
              <a:t>www.ncbi.nlm.nih.gov</a:t>
            </a:r>
            <a:r>
              <a:rPr lang="en-US" sz="700" dirty="0">
                <a:solidFill>
                  <a:schemeClr val="bg1"/>
                </a:solidFill>
                <a:effectLst/>
                <a:latin typeface="Arial" panose="020B0604020202020204" pitchFamily="34" charset="0"/>
                <a:ea typeface="Times New Roman" panose="02020603050405020304" pitchFamily="18" charset="0"/>
              </a:rPr>
              <a:t>/</a:t>
            </a:r>
            <a:r>
              <a:rPr lang="en-US" sz="700" dirty="0" err="1">
                <a:solidFill>
                  <a:schemeClr val="bg1"/>
                </a:solidFill>
                <a:effectLst/>
                <a:latin typeface="Arial" panose="020B0604020202020204" pitchFamily="34" charset="0"/>
                <a:ea typeface="Times New Roman" panose="02020603050405020304" pitchFamily="18" charset="0"/>
              </a:rPr>
              <a:t>pmc</a:t>
            </a:r>
            <a:r>
              <a:rPr lang="en-US" sz="700" dirty="0">
                <a:solidFill>
                  <a:schemeClr val="bg1"/>
                </a:solidFill>
                <a:effectLst/>
                <a:latin typeface="Arial" panose="020B0604020202020204" pitchFamily="34" charset="0"/>
                <a:ea typeface="Times New Roman" panose="02020603050405020304" pitchFamily="18" charset="0"/>
              </a:rPr>
              <a:t>/articles/PMC6276674/</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14. 	Goldman RH, </a:t>
            </a:r>
            <a:r>
              <a:rPr lang="en-US" sz="700" dirty="0" err="1">
                <a:solidFill>
                  <a:schemeClr val="bg1"/>
                </a:solidFill>
                <a:effectLst/>
                <a:latin typeface="Arial" panose="020B0604020202020204" pitchFamily="34" charset="0"/>
                <a:ea typeface="Times New Roman" panose="02020603050405020304" pitchFamily="18" charset="0"/>
              </a:rPr>
              <a:t>Racowsky</a:t>
            </a:r>
            <a:r>
              <a:rPr lang="en-US" sz="700" dirty="0">
                <a:solidFill>
                  <a:schemeClr val="bg1"/>
                </a:solidFill>
                <a:effectLst/>
                <a:latin typeface="Arial" panose="020B0604020202020204" pitchFamily="34" charset="0"/>
                <a:ea typeface="Times New Roman" panose="02020603050405020304" pitchFamily="18" charset="0"/>
              </a:rPr>
              <a:t> C, Farland LV, </a:t>
            </a:r>
            <a:r>
              <a:rPr lang="en-US" sz="700" dirty="0" err="1">
                <a:solidFill>
                  <a:schemeClr val="bg1"/>
                </a:solidFill>
                <a:effectLst/>
                <a:latin typeface="Arial" panose="020B0604020202020204" pitchFamily="34" charset="0"/>
                <a:ea typeface="Times New Roman" panose="02020603050405020304" pitchFamily="18" charset="0"/>
              </a:rPr>
              <a:t>Munné</a:t>
            </a:r>
            <a:r>
              <a:rPr lang="en-US" sz="700" dirty="0">
                <a:solidFill>
                  <a:schemeClr val="bg1"/>
                </a:solidFill>
                <a:effectLst/>
                <a:latin typeface="Arial" panose="020B0604020202020204" pitchFamily="34" charset="0"/>
                <a:ea typeface="Times New Roman" panose="02020603050405020304" pitchFamily="18" charset="0"/>
              </a:rPr>
              <a:t> S, </a:t>
            </a:r>
            <a:r>
              <a:rPr lang="en-US" sz="700" dirty="0" err="1">
                <a:solidFill>
                  <a:schemeClr val="bg1"/>
                </a:solidFill>
                <a:effectLst/>
                <a:latin typeface="Arial" panose="020B0604020202020204" pitchFamily="34" charset="0"/>
                <a:ea typeface="Times New Roman" panose="02020603050405020304" pitchFamily="18" charset="0"/>
              </a:rPr>
              <a:t>Ribustello</a:t>
            </a:r>
            <a:r>
              <a:rPr lang="en-US" sz="700" dirty="0">
                <a:solidFill>
                  <a:schemeClr val="bg1"/>
                </a:solidFill>
                <a:effectLst/>
                <a:latin typeface="Arial" panose="020B0604020202020204" pitchFamily="34" charset="0"/>
                <a:ea typeface="Times New Roman" panose="02020603050405020304" pitchFamily="18" charset="0"/>
              </a:rPr>
              <a:t> L, Fox JH. Predicting the likelihood of live birth for elective oocyte cryopreservation: a counseling tool for physicians and patients. Hum </a:t>
            </a:r>
            <a:r>
              <a:rPr lang="en-US" sz="700" dirty="0" err="1">
                <a:solidFill>
                  <a:schemeClr val="bg1"/>
                </a:solidFill>
                <a:effectLst/>
                <a:latin typeface="Arial" panose="020B0604020202020204" pitchFamily="34" charset="0"/>
                <a:ea typeface="Times New Roman" panose="02020603050405020304" pitchFamily="18" charset="0"/>
              </a:rPr>
              <a:t>Reprod</a:t>
            </a:r>
            <a:r>
              <a:rPr lang="en-US" sz="700" dirty="0">
                <a:solidFill>
                  <a:schemeClr val="bg1"/>
                </a:solidFill>
                <a:effectLst/>
                <a:latin typeface="Arial" panose="020B0604020202020204" pitchFamily="34" charset="0"/>
                <a:ea typeface="Times New Roman" panose="02020603050405020304" pitchFamily="18" charset="0"/>
              </a:rPr>
              <a:t> 2017;32(4):853–9. </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15. 	Kuang Y, Chen Q, Fu Y, Wang Y, Hong Q, Lyu Q, et al. Medroxyprogesterone acetate is an effective oral alternative for preventing premature luteinizing hormone surges in women undergoing controlled ovarian hyperstimulation for in vitro fertilization. Fertility and Sterility [Internet] 2015 [cited 2023 Jan 15];104(1):62-70.e3. Available from: https://</a:t>
            </a:r>
            <a:r>
              <a:rPr lang="en-US" sz="700" dirty="0" err="1">
                <a:solidFill>
                  <a:schemeClr val="bg1"/>
                </a:solidFill>
                <a:effectLst/>
                <a:latin typeface="Arial" panose="020B0604020202020204" pitchFamily="34" charset="0"/>
                <a:ea typeface="Times New Roman" panose="02020603050405020304" pitchFamily="18" charset="0"/>
              </a:rPr>
              <a:t>www.sciencedirect.com</a:t>
            </a:r>
            <a:r>
              <a:rPr lang="en-US" sz="700" dirty="0">
                <a:solidFill>
                  <a:schemeClr val="bg1"/>
                </a:solidFill>
                <a:effectLst/>
                <a:latin typeface="Arial" panose="020B0604020202020204" pitchFamily="34" charset="0"/>
                <a:ea typeface="Times New Roman" panose="02020603050405020304" pitchFamily="18" charset="0"/>
              </a:rPr>
              <a:t>/science/article/</a:t>
            </a:r>
            <a:r>
              <a:rPr lang="en-US" sz="700" dirty="0" err="1">
                <a:solidFill>
                  <a:schemeClr val="bg1"/>
                </a:solidFill>
                <a:effectLst/>
                <a:latin typeface="Arial" panose="020B0604020202020204" pitchFamily="34" charset="0"/>
                <a:ea typeface="Times New Roman" panose="02020603050405020304" pitchFamily="18" charset="0"/>
              </a:rPr>
              <a:t>pii</a:t>
            </a:r>
            <a:r>
              <a:rPr lang="en-US" sz="700" dirty="0">
                <a:solidFill>
                  <a:schemeClr val="bg1"/>
                </a:solidFill>
                <a:effectLst/>
                <a:latin typeface="Arial" panose="020B0604020202020204" pitchFamily="34" charset="0"/>
                <a:ea typeface="Times New Roman" panose="02020603050405020304" pitchFamily="18" charset="0"/>
              </a:rPr>
              <a:t>/S0015028215002277</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17. 	Giles J, </a:t>
            </a:r>
            <a:r>
              <a:rPr lang="en-US" sz="700" dirty="0" err="1">
                <a:solidFill>
                  <a:schemeClr val="bg1"/>
                </a:solidFill>
                <a:effectLst/>
                <a:latin typeface="Arial" panose="020B0604020202020204" pitchFamily="34" charset="0"/>
                <a:ea typeface="Times New Roman" panose="02020603050405020304" pitchFamily="18" charset="0"/>
              </a:rPr>
              <a:t>Alama</a:t>
            </a:r>
            <a:r>
              <a:rPr lang="en-US" sz="700" dirty="0">
                <a:solidFill>
                  <a:schemeClr val="bg1"/>
                </a:solidFill>
                <a:effectLst/>
                <a:latin typeface="Arial" panose="020B0604020202020204" pitchFamily="34" charset="0"/>
                <a:ea typeface="Times New Roman" panose="02020603050405020304" pitchFamily="18" charset="0"/>
              </a:rPr>
              <a:t> P, </a:t>
            </a:r>
            <a:r>
              <a:rPr lang="en-US" sz="700" dirty="0" err="1">
                <a:solidFill>
                  <a:schemeClr val="bg1"/>
                </a:solidFill>
                <a:effectLst/>
                <a:latin typeface="Arial" panose="020B0604020202020204" pitchFamily="34" charset="0"/>
                <a:ea typeface="Times New Roman" panose="02020603050405020304" pitchFamily="18" charset="0"/>
              </a:rPr>
              <a:t>Gamiz</a:t>
            </a:r>
            <a:r>
              <a:rPr lang="en-US" sz="700" dirty="0">
                <a:solidFill>
                  <a:schemeClr val="bg1"/>
                </a:solidFill>
                <a:effectLst/>
                <a:latin typeface="Arial" panose="020B0604020202020204" pitchFamily="34" charset="0"/>
                <a:ea typeface="Times New Roman" panose="02020603050405020304" pitchFamily="18" charset="0"/>
              </a:rPr>
              <a:t> P, Vidal C, Badia P, </a:t>
            </a:r>
            <a:r>
              <a:rPr lang="en-US" sz="700" dirty="0" err="1">
                <a:solidFill>
                  <a:schemeClr val="bg1"/>
                </a:solidFill>
                <a:effectLst/>
                <a:latin typeface="Arial" panose="020B0604020202020204" pitchFamily="34" charset="0"/>
                <a:ea typeface="Times New Roman" panose="02020603050405020304" pitchFamily="18" charset="0"/>
              </a:rPr>
              <a:t>Pellicer</a:t>
            </a:r>
            <a:r>
              <a:rPr lang="en-US" sz="700" dirty="0">
                <a:solidFill>
                  <a:schemeClr val="bg1"/>
                </a:solidFill>
                <a:effectLst/>
                <a:latin typeface="Arial" panose="020B0604020202020204" pitchFamily="34" charset="0"/>
                <a:ea typeface="Times New Roman" panose="02020603050405020304" pitchFamily="18" charset="0"/>
              </a:rPr>
              <a:t> A, et al. Medroxyprogesterone acetate is a useful alternative to a gonadotropin-releasing hormone antagonist in oocyte donation: a randomized, controlled trial. </a:t>
            </a:r>
            <a:r>
              <a:rPr lang="en-US" sz="700" dirty="0" err="1">
                <a:solidFill>
                  <a:schemeClr val="bg1"/>
                </a:solidFill>
                <a:effectLst/>
                <a:latin typeface="Arial" panose="020B0604020202020204" pitchFamily="34" charset="0"/>
                <a:ea typeface="Times New Roman" panose="02020603050405020304" pitchFamily="18" charset="0"/>
              </a:rPr>
              <a:t>Fertil</a:t>
            </a:r>
            <a:r>
              <a:rPr lang="en-US" sz="700" dirty="0">
                <a:solidFill>
                  <a:schemeClr val="bg1"/>
                </a:solidFill>
                <a:effectLst/>
                <a:latin typeface="Arial" panose="020B0604020202020204" pitchFamily="34" charset="0"/>
                <a:ea typeface="Times New Roman" panose="02020603050405020304" pitchFamily="18" charset="0"/>
              </a:rPr>
              <a:t> </a:t>
            </a:r>
            <a:r>
              <a:rPr lang="en-US" sz="700" dirty="0" err="1">
                <a:solidFill>
                  <a:schemeClr val="bg1"/>
                </a:solidFill>
                <a:effectLst/>
                <a:latin typeface="Arial" panose="020B0604020202020204" pitchFamily="34" charset="0"/>
                <a:ea typeface="Times New Roman" panose="02020603050405020304" pitchFamily="18" charset="0"/>
              </a:rPr>
              <a:t>Steril</a:t>
            </a:r>
            <a:r>
              <a:rPr lang="en-US" sz="700" dirty="0">
                <a:solidFill>
                  <a:schemeClr val="bg1"/>
                </a:solidFill>
                <a:effectLst/>
                <a:latin typeface="Arial" panose="020B0604020202020204" pitchFamily="34" charset="0"/>
                <a:ea typeface="Times New Roman" panose="02020603050405020304" pitchFamily="18" charset="0"/>
              </a:rPr>
              <a:t> 2021;116(2):404–12. </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21. 	M. del Mar Vidal. Ovarian response and embryo ploidy following oral micronized progesterone-primed ovarian stimulation versus GnRH antagonist protocol. A prospective study with repeated ovarian stimulation cycles | Human Reproduction | Oxford Academic. Human Reproduction [Internet] [cited 2025 Feb 27];Available from: https://</a:t>
            </a:r>
            <a:r>
              <a:rPr lang="en-US" sz="700" dirty="0" err="1">
                <a:solidFill>
                  <a:schemeClr val="bg1"/>
                </a:solidFill>
                <a:effectLst/>
                <a:latin typeface="Arial" panose="020B0604020202020204" pitchFamily="34" charset="0"/>
                <a:ea typeface="Times New Roman" panose="02020603050405020304" pitchFamily="18" charset="0"/>
              </a:rPr>
              <a:t>academic.oup.com</a:t>
            </a:r>
            <a:r>
              <a:rPr lang="en-US" sz="700" dirty="0">
                <a:solidFill>
                  <a:schemeClr val="bg1"/>
                </a:solidFill>
                <a:effectLst/>
                <a:latin typeface="Arial" panose="020B0604020202020204" pitchFamily="34" charset="0"/>
                <a:ea typeface="Times New Roman" panose="02020603050405020304" pitchFamily="18" charset="0"/>
              </a:rPr>
              <a:t>/</a:t>
            </a:r>
            <a:r>
              <a:rPr lang="en-US" sz="700" dirty="0" err="1">
                <a:solidFill>
                  <a:schemeClr val="bg1"/>
                </a:solidFill>
                <a:effectLst/>
                <a:latin typeface="Arial" panose="020B0604020202020204" pitchFamily="34" charset="0"/>
                <a:ea typeface="Times New Roman" panose="02020603050405020304" pitchFamily="18" charset="0"/>
              </a:rPr>
              <a:t>humrep</a:t>
            </a:r>
            <a:r>
              <a:rPr lang="en-US" sz="700" dirty="0">
                <a:solidFill>
                  <a:schemeClr val="bg1"/>
                </a:solidFill>
                <a:effectLst/>
                <a:latin typeface="Arial" panose="020B0604020202020204" pitchFamily="34" charset="0"/>
                <a:ea typeface="Times New Roman" panose="02020603050405020304" pitchFamily="18" charset="0"/>
              </a:rPr>
              <a:t>/article-abstract/39/5/1098/7631262</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22. 	van </a:t>
            </a:r>
            <a:r>
              <a:rPr lang="en-US" sz="700" dirty="0" err="1">
                <a:solidFill>
                  <a:schemeClr val="bg1"/>
                </a:solidFill>
                <a:effectLst/>
                <a:latin typeface="Arial" panose="020B0604020202020204" pitchFamily="34" charset="0"/>
                <a:ea typeface="Times New Roman" panose="02020603050405020304" pitchFamily="18" charset="0"/>
              </a:rPr>
              <a:t>Tilborg</a:t>
            </a:r>
            <a:r>
              <a:rPr lang="en-US" sz="700" dirty="0">
                <a:solidFill>
                  <a:schemeClr val="bg1"/>
                </a:solidFill>
                <a:effectLst/>
                <a:latin typeface="Arial" panose="020B0604020202020204" pitchFamily="34" charset="0"/>
                <a:ea typeface="Times New Roman" panose="02020603050405020304" pitchFamily="18" charset="0"/>
              </a:rPr>
              <a:t> TC, </a:t>
            </a:r>
            <a:r>
              <a:rPr lang="en-US" sz="700" dirty="0" err="1">
                <a:solidFill>
                  <a:schemeClr val="bg1"/>
                </a:solidFill>
                <a:effectLst/>
                <a:latin typeface="Arial" panose="020B0604020202020204" pitchFamily="34" charset="0"/>
                <a:ea typeface="Times New Roman" panose="02020603050405020304" pitchFamily="18" charset="0"/>
              </a:rPr>
              <a:t>Eijkemans</a:t>
            </a:r>
            <a:r>
              <a:rPr lang="en-US" sz="700" dirty="0">
                <a:solidFill>
                  <a:schemeClr val="bg1"/>
                </a:solidFill>
                <a:effectLst/>
                <a:latin typeface="Arial" panose="020B0604020202020204" pitchFamily="34" charset="0"/>
                <a:ea typeface="Times New Roman" panose="02020603050405020304" pitchFamily="18" charset="0"/>
              </a:rPr>
              <a:t> MJ, Laven JS, Koks CA, de Bruin JP, Scheffer GJ, et al. The OPTIMIST study: </a:t>
            </a:r>
            <a:r>
              <a:rPr lang="en-US" sz="700" dirty="0" err="1">
                <a:solidFill>
                  <a:schemeClr val="bg1"/>
                </a:solidFill>
                <a:effectLst/>
                <a:latin typeface="Arial" panose="020B0604020202020204" pitchFamily="34" charset="0"/>
                <a:ea typeface="Times New Roman" panose="02020603050405020304" pitchFamily="18" charset="0"/>
              </a:rPr>
              <a:t>optimisation</a:t>
            </a:r>
            <a:r>
              <a:rPr lang="en-US" sz="700" dirty="0">
                <a:solidFill>
                  <a:schemeClr val="bg1"/>
                </a:solidFill>
                <a:effectLst/>
                <a:latin typeface="Arial" panose="020B0604020202020204" pitchFamily="34" charset="0"/>
                <a:ea typeface="Times New Roman" panose="02020603050405020304" pitchFamily="18" charset="0"/>
              </a:rPr>
              <a:t> of cost effectiveness through </a:t>
            </a:r>
            <a:r>
              <a:rPr lang="en-US" sz="700" dirty="0" err="1">
                <a:solidFill>
                  <a:schemeClr val="bg1"/>
                </a:solidFill>
                <a:effectLst/>
                <a:latin typeface="Arial" panose="020B0604020202020204" pitchFamily="34" charset="0"/>
                <a:ea typeface="Times New Roman" panose="02020603050405020304" pitchFamily="18" charset="0"/>
              </a:rPr>
              <a:t>individualised</a:t>
            </a:r>
            <a:r>
              <a:rPr lang="en-US" sz="700" dirty="0">
                <a:solidFill>
                  <a:schemeClr val="bg1"/>
                </a:solidFill>
                <a:effectLst/>
                <a:latin typeface="Arial" panose="020B0604020202020204" pitchFamily="34" charset="0"/>
                <a:ea typeface="Times New Roman" panose="02020603050405020304" pitchFamily="18" charset="0"/>
              </a:rPr>
              <a:t> FSH stimulation dosages for IVF treatment. A </a:t>
            </a:r>
            <a:r>
              <a:rPr lang="en-US" sz="700" dirty="0" err="1">
                <a:solidFill>
                  <a:schemeClr val="bg1"/>
                </a:solidFill>
                <a:effectLst/>
                <a:latin typeface="Arial" panose="020B0604020202020204" pitchFamily="34" charset="0"/>
                <a:ea typeface="Times New Roman" panose="02020603050405020304" pitchFamily="18" charset="0"/>
              </a:rPr>
              <a:t>randomised</a:t>
            </a:r>
            <a:r>
              <a:rPr lang="en-US" sz="700" dirty="0">
                <a:solidFill>
                  <a:schemeClr val="bg1"/>
                </a:solidFill>
                <a:effectLst/>
                <a:latin typeface="Arial" panose="020B0604020202020204" pitchFamily="34" charset="0"/>
                <a:ea typeface="Times New Roman" panose="02020603050405020304" pitchFamily="18" charset="0"/>
              </a:rPr>
              <a:t> controlled trial. BMC </a:t>
            </a:r>
            <a:r>
              <a:rPr lang="en-US" sz="700" dirty="0" err="1">
                <a:solidFill>
                  <a:schemeClr val="bg1"/>
                </a:solidFill>
                <a:effectLst/>
                <a:latin typeface="Arial" panose="020B0604020202020204" pitchFamily="34" charset="0"/>
                <a:ea typeface="Times New Roman" panose="02020603050405020304" pitchFamily="18" charset="0"/>
              </a:rPr>
              <a:t>Womens</a:t>
            </a:r>
            <a:r>
              <a:rPr lang="en-US" sz="700" dirty="0">
                <a:solidFill>
                  <a:schemeClr val="bg1"/>
                </a:solidFill>
                <a:effectLst/>
                <a:latin typeface="Arial" panose="020B0604020202020204" pitchFamily="34" charset="0"/>
                <a:ea typeface="Times New Roman" panose="02020603050405020304" pitchFamily="18" charset="0"/>
              </a:rPr>
              <a:t> Health [Internet] 2012 [cited 2025 Feb 27];12:29. Available from: https://</a:t>
            </a:r>
            <a:r>
              <a:rPr lang="en-US" sz="700" dirty="0" err="1">
                <a:solidFill>
                  <a:schemeClr val="bg1"/>
                </a:solidFill>
                <a:effectLst/>
                <a:latin typeface="Arial" panose="020B0604020202020204" pitchFamily="34" charset="0"/>
                <a:ea typeface="Times New Roman" panose="02020603050405020304" pitchFamily="18" charset="0"/>
              </a:rPr>
              <a:t>www.ncbi.nlm.nih.gov</a:t>
            </a:r>
            <a:r>
              <a:rPr lang="en-US" sz="700" dirty="0">
                <a:solidFill>
                  <a:schemeClr val="bg1"/>
                </a:solidFill>
                <a:effectLst/>
                <a:latin typeface="Arial" panose="020B0604020202020204" pitchFamily="34" charset="0"/>
                <a:ea typeface="Times New Roman" panose="02020603050405020304" pitchFamily="18" charset="0"/>
              </a:rPr>
              <a:t>/</a:t>
            </a:r>
            <a:r>
              <a:rPr lang="en-US" sz="700" dirty="0" err="1">
                <a:solidFill>
                  <a:schemeClr val="bg1"/>
                </a:solidFill>
                <a:effectLst/>
                <a:latin typeface="Arial" panose="020B0604020202020204" pitchFamily="34" charset="0"/>
                <a:ea typeface="Times New Roman" panose="02020603050405020304" pitchFamily="18" charset="0"/>
              </a:rPr>
              <a:t>pmc</a:t>
            </a:r>
            <a:r>
              <a:rPr lang="en-US" sz="700" dirty="0">
                <a:solidFill>
                  <a:schemeClr val="bg1"/>
                </a:solidFill>
                <a:effectLst/>
                <a:latin typeface="Arial" panose="020B0604020202020204" pitchFamily="34" charset="0"/>
                <a:ea typeface="Times New Roman" panose="02020603050405020304" pitchFamily="18" charset="0"/>
              </a:rPr>
              <a:t>/articles/PMC3460731/ </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24. 	</a:t>
            </a:r>
            <a:r>
              <a:rPr lang="en-US" sz="700" dirty="0" err="1">
                <a:solidFill>
                  <a:schemeClr val="bg1"/>
                </a:solidFill>
                <a:effectLst/>
                <a:latin typeface="Arial" panose="020B0604020202020204" pitchFamily="34" charset="0"/>
                <a:ea typeface="Times New Roman" panose="02020603050405020304" pitchFamily="18" charset="0"/>
              </a:rPr>
              <a:t>Sterrenburg</a:t>
            </a:r>
            <a:r>
              <a:rPr lang="en-US" sz="700" dirty="0">
                <a:solidFill>
                  <a:schemeClr val="bg1"/>
                </a:solidFill>
                <a:effectLst/>
                <a:latin typeface="Arial" panose="020B0604020202020204" pitchFamily="34" charset="0"/>
                <a:ea typeface="Times New Roman" panose="02020603050405020304" pitchFamily="18" charset="0"/>
              </a:rPr>
              <a:t> MD, Veltman-Verhulst SM, </a:t>
            </a:r>
            <a:r>
              <a:rPr lang="en-US" sz="700" dirty="0" err="1">
                <a:solidFill>
                  <a:schemeClr val="bg1"/>
                </a:solidFill>
                <a:effectLst/>
                <a:latin typeface="Arial" panose="020B0604020202020204" pitchFamily="34" charset="0"/>
                <a:ea typeface="Times New Roman" panose="02020603050405020304" pitchFamily="18" charset="0"/>
              </a:rPr>
              <a:t>Eijkemans</a:t>
            </a:r>
            <a:r>
              <a:rPr lang="en-US" sz="700" dirty="0">
                <a:solidFill>
                  <a:schemeClr val="bg1"/>
                </a:solidFill>
                <a:effectLst/>
                <a:latin typeface="Arial" panose="020B0604020202020204" pitchFamily="34" charset="0"/>
                <a:ea typeface="Times New Roman" panose="02020603050405020304" pitchFamily="18" charset="0"/>
              </a:rPr>
              <a:t> MJC, Hughes EG, </a:t>
            </a:r>
            <a:r>
              <a:rPr lang="en-US" sz="700" dirty="0" err="1">
                <a:solidFill>
                  <a:schemeClr val="bg1"/>
                </a:solidFill>
                <a:effectLst/>
                <a:latin typeface="Arial" panose="020B0604020202020204" pitchFamily="34" charset="0"/>
                <a:ea typeface="Times New Roman" panose="02020603050405020304" pitchFamily="18" charset="0"/>
              </a:rPr>
              <a:t>Macklon</a:t>
            </a:r>
            <a:r>
              <a:rPr lang="en-US" sz="700" dirty="0">
                <a:solidFill>
                  <a:schemeClr val="bg1"/>
                </a:solidFill>
                <a:effectLst/>
                <a:latin typeface="Arial" panose="020B0604020202020204" pitchFamily="34" charset="0"/>
                <a:ea typeface="Times New Roman" panose="02020603050405020304" pitchFamily="18" charset="0"/>
              </a:rPr>
              <a:t> NS, </a:t>
            </a:r>
            <a:r>
              <a:rPr lang="en-US" sz="700" dirty="0" err="1">
                <a:solidFill>
                  <a:schemeClr val="bg1"/>
                </a:solidFill>
                <a:effectLst/>
                <a:latin typeface="Arial" panose="020B0604020202020204" pitchFamily="34" charset="0"/>
                <a:ea typeface="Times New Roman" panose="02020603050405020304" pitchFamily="18" charset="0"/>
              </a:rPr>
              <a:t>Broekmans</a:t>
            </a:r>
            <a:r>
              <a:rPr lang="en-US" sz="700" dirty="0">
                <a:solidFill>
                  <a:schemeClr val="bg1"/>
                </a:solidFill>
                <a:effectLst/>
                <a:latin typeface="Arial" panose="020B0604020202020204" pitchFamily="34" charset="0"/>
                <a:ea typeface="Times New Roman" panose="02020603050405020304" pitchFamily="18" charset="0"/>
              </a:rPr>
              <a:t> FJ, et al. Clinical outcomes in relation to the daily dose of recombinant follicle-stimulating hormone for ovarian stimulation in in vitro fertilization in presumed normal responders younger than 39 years: a meta-analysis. Human Reproduction Update [Internet] 2011 [cited 2025 Feb 27];17(2):184–96. Available from: https://</a:t>
            </a:r>
            <a:r>
              <a:rPr lang="en-US" sz="700" dirty="0" err="1">
                <a:solidFill>
                  <a:schemeClr val="bg1"/>
                </a:solidFill>
                <a:effectLst/>
                <a:latin typeface="Arial" panose="020B0604020202020204" pitchFamily="34" charset="0"/>
                <a:ea typeface="Times New Roman" panose="02020603050405020304" pitchFamily="18" charset="0"/>
              </a:rPr>
              <a:t>doi.org</a:t>
            </a:r>
            <a:r>
              <a:rPr lang="en-US" sz="700" dirty="0">
                <a:solidFill>
                  <a:schemeClr val="bg1"/>
                </a:solidFill>
                <a:effectLst/>
                <a:latin typeface="Arial" panose="020B0604020202020204" pitchFamily="34" charset="0"/>
                <a:ea typeface="Times New Roman" panose="02020603050405020304" pitchFamily="18" charset="0"/>
              </a:rPr>
              <a:t>/10.1093/</a:t>
            </a:r>
            <a:r>
              <a:rPr lang="en-US" sz="700" dirty="0" err="1">
                <a:solidFill>
                  <a:schemeClr val="bg1"/>
                </a:solidFill>
                <a:effectLst/>
                <a:latin typeface="Arial" panose="020B0604020202020204" pitchFamily="34" charset="0"/>
                <a:ea typeface="Times New Roman" panose="02020603050405020304" pitchFamily="18" charset="0"/>
              </a:rPr>
              <a:t>humupd</a:t>
            </a:r>
            <a:r>
              <a:rPr lang="en-US" sz="700" dirty="0">
                <a:solidFill>
                  <a:schemeClr val="bg1"/>
                </a:solidFill>
                <a:effectLst/>
                <a:latin typeface="Arial" panose="020B0604020202020204" pitchFamily="34" charset="0"/>
                <a:ea typeface="Times New Roman" panose="02020603050405020304" pitchFamily="18" charset="0"/>
              </a:rPr>
              <a:t>/dmq041</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r>
              <a:rPr lang="en-US" sz="700" dirty="0">
                <a:solidFill>
                  <a:schemeClr val="bg1"/>
                </a:solidFill>
                <a:effectLst/>
                <a:latin typeface="Arial" panose="020B0604020202020204" pitchFamily="34" charset="0"/>
                <a:ea typeface="Times New Roman" panose="02020603050405020304" pitchFamily="18" charset="0"/>
              </a:rPr>
              <a:t>29. 	Chung EH, Khorshid A, </a:t>
            </a:r>
            <a:r>
              <a:rPr lang="en-US" sz="700" dirty="0" err="1">
                <a:solidFill>
                  <a:schemeClr val="bg1"/>
                </a:solidFill>
                <a:effectLst/>
                <a:latin typeface="Arial" panose="020B0604020202020204" pitchFamily="34" charset="0"/>
                <a:ea typeface="Times New Roman" panose="02020603050405020304" pitchFamily="18" charset="0"/>
              </a:rPr>
              <a:t>Bavan</a:t>
            </a:r>
            <a:r>
              <a:rPr lang="en-US" sz="700" dirty="0">
                <a:solidFill>
                  <a:schemeClr val="bg1"/>
                </a:solidFill>
                <a:effectLst/>
                <a:latin typeface="Arial" panose="020B0604020202020204" pitchFamily="34" charset="0"/>
                <a:ea typeface="Times New Roman" panose="02020603050405020304" pitchFamily="18" charset="0"/>
              </a:rPr>
              <a:t> B, Lathi RB. A cost analysis of </a:t>
            </a:r>
            <a:r>
              <a:rPr lang="en-US" sz="700" dirty="0" err="1">
                <a:solidFill>
                  <a:schemeClr val="bg1"/>
                </a:solidFill>
                <a:effectLst/>
                <a:latin typeface="Arial" panose="020B0604020202020204" pitchFamily="34" charset="0"/>
                <a:ea typeface="Times New Roman" panose="02020603050405020304" pitchFamily="18" charset="0"/>
              </a:rPr>
              <a:t>hCG</a:t>
            </a:r>
            <a:r>
              <a:rPr lang="en-US" sz="700" dirty="0">
                <a:solidFill>
                  <a:schemeClr val="bg1"/>
                </a:solidFill>
                <a:effectLst/>
                <a:latin typeface="Arial" panose="020B0604020202020204" pitchFamily="34" charset="0"/>
                <a:ea typeface="Times New Roman" panose="02020603050405020304" pitchFamily="18" charset="0"/>
              </a:rPr>
              <a:t> trigger alone versus dual trigger for achieving live birth following in vitro fertilization. </a:t>
            </a:r>
            <a:r>
              <a:rPr lang="en-US" sz="700" dirty="0" err="1">
                <a:solidFill>
                  <a:schemeClr val="bg1"/>
                </a:solidFill>
                <a:effectLst/>
                <a:latin typeface="Arial" panose="020B0604020202020204" pitchFamily="34" charset="0"/>
                <a:ea typeface="Times New Roman" panose="02020603050405020304" pitchFamily="18" charset="0"/>
              </a:rPr>
              <a:t>Reprod</a:t>
            </a:r>
            <a:r>
              <a:rPr lang="en-US" sz="700" dirty="0">
                <a:solidFill>
                  <a:schemeClr val="bg1"/>
                </a:solidFill>
                <a:effectLst/>
                <a:latin typeface="Arial" panose="020B0604020202020204" pitchFamily="34" charset="0"/>
                <a:ea typeface="Times New Roman" panose="02020603050405020304" pitchFamily="18" charset="0"/>
              </a:rPr>
              <a:t> </a:t>
            </a:r>
            <a:r>
              <a:rPr lang="en-US" sz="700" dirty="0" err="1">
                <a:solidFill>
                  <a:schemeClr val="bg1"/>
                </a:solidFill>
                <a:effectLst/>
                <a:latin typeface="Arial" panose="020B0604020202020204" pitchFamily="34" charset="0"/>
                <a:ea typeface="Times New Roman" panose="02020603050405020304" pitchFamily="18" charset="0"/>
              </a:rPr>
              <a:t>Fertil</a:t>
            </a:r>
            <a:r>
              <a:rPr lang="en-US" sz="700" dirty="0">
                <a:solidFill>
                  <a:schemeClr val="bg1"/>
                </a:solidFill>
                <a:effectLst/>
                <a:latin typeface="Arial" panose="020B0604020202020204" pitchFamily="34" charset="0"/>
                <a:ea typeface="Times New Roman" panose="02020603050405020304" pitchFamily="18" charset="0"/>
              </a:rPr>
              <a:t> 2025;6(1):e240095. </a:t>
            </a:r>
            <a:endParaRPr lang="en-US" sz="700" dirty="0">
              <a:solidFill>
                <a:schemeClr val="bg1"/>
              </a:solidFill>
              <a:effectLst/>
              <a:latin typeface="Times New Roman" panose="02020603050405020304" pitchFamily="18" charset="0"/>
              <a:ea typeface="Times New Roman" panose="02020603050405020304" pitchFamily="18" charset="0"/>
            </a:endParaRPr>
          </a:p>
          <a:p>
            <a:pPr marL="0" marR="0"/>
            <a:endParaRPr lang="en-US" sz="7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545983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63537-7B08-97D4-A758-7980ABF19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3455F-8CBD-C7F6-EB13-799FBBBF32AD}"/>
              </a:ext>
            </a:extLst>
          </p:cNvPr>
          <p:cNvSpPr>
            <a:spLocks noGrp="1"/>
          </p:cNvSpPr>
          <p:nvPr>
            <p:ph type="ctrTitle"/>
          </p:nvPr>
        </p:nvSpPr>
        <p:spPr>
          <a:xfrm>
            <a:off x="406400" y="1237761"/>
            <a:ext cx="9347200" cy="2748629"/>
          </a:xfrm>
        </p:spPr>
        <p:txBody>
          <a:bodyPr>
            <a:noAutofit/>
          </a:bodyPr>
          <a:lstStyle/>
          <a:p>
            <a:pPr algn="ctr"/>
            <a:r>
              <a:rPr lang="en-US" sz="2400" b="1" dirty="0">
                <a:solidFill>
                  <a:schemeClr val="accent2">
                    <a:lumMod val="40000"/>
                    <a:lumOff val="60000"/>
                  </a:schemeClr>
                </a:solidFill>
                <a:latin typeface="Times New Roman" panose="02020603050405020304" pitchFamily="18" charset="0"/>
                <a:cs typeface="Times New Roman" panose="02020603050405020304" pitchFamily="18" charset="0"/>
              </a:rPr>
              <a:t>Thank you to my Stanford REI team! </a:t>
            </a:r>
            <a:b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br>
            <a:br>
              <a:rPr lang="en-US" sz="2200" dirty="0">
                <a:solidFill>
                  <a:schemeClr val="accent2">
                    <a:lumMod val="40000"/>
                    <a:lumOff val="60000"/>
                  </a:schemeClr>
                </a:solidFill>
                <a:latin typeface="Times New Roman" panose="02020603050405020304" pitchFamily="18" charset="0"/>
                <a:cs typeface="Times New Roman" panose="02020603050405020304" pitchFamily="18" charset="0"/>
              </a:rPr>
            </a:br>
            <a:r>
              <a:rPr lang="en-US" sz="2200" dirty="0">
                <a:solidFill>
                  <a:srgbClr val="FFF2DC"/>
                </a:solidFill>
                <a:latin typeface="Times New Roman" panose="02020603050405020304" pitchFamily="18" charset="0"/>
                <a:cs typeface="Times New Roman" panose="02020603050405020304" pitchFamily="18" charset="0"/>
              </a:rPr>
              <a:t>Dr. Lathi, Dr. </a:t>
            </a:r>
            <a:r>
              <a:rPr lang="en-US" sz="2200" dirty="0" err="1">
                <a:solidFill>
                  <a:srgbClr val="FFF2DC"/>
                </a:solidFill>
                <a:latin typeface="Times New Roman" panose="02020603050405020304" pitchFamily="18" charset="0"/>
                <a:cs typeface="Times New Roman" panose="02020603050405020304" pitchFamily="18" charset="0"/>
              </a:rPr>
              <a:t>Aghajanova</a:t>
            </a:r>
            <a:r>
              <a:rPr lang="en-US" sz="2200" dirty="0">
                <a:solidFill>
                  <a:srgbClr val="FFF2DC"/>
                </a:solidFill>
                <a:latin typeface="Times New Roman" panose="02020603050405020304" pitchFamily="18" charset="0"/>
                <a:cs typeface="Times New Roman" panose="02020603050405020304" pitchFamily="18" charset="0"/>
              </a:rPr>
              <a:t>, Dr. </a:t>
            </a:r>
            <a:r>
              <a:rPr lang="en-US" sz="2200" dirty="0" err="1">
                <a:solidFill>
                  <a:srgbClr val="FFF2DC"/>
                </a:solidFill>
                <a:latin typeface="Times New Roman" panose="02020603050405020304" pitchFamily="18" charset="0"/>
                <a:cs typeface="Times New Roman" panose="02020603050405020304" pitchFamily="18" charset="0"/>
              </a:rPr>
              <a:t>Bavan</a:t>
            </a:r>
            <a:r>
              <a:rPr lang="en-US" sz="2200" dirty="0">
                <a:solidFill>
                  <a:srgbClr val="FFF2DC"/>
                </a:solidFill>
                <a:latin typeface="Times New Roman" panose="02020603050405020304" pitchFamily="18" charset="0"/>
                <a:cs typeface="Times New Roman" panose="02020603050405020304" pitchFamily="18" charset="0"/>
              </a:rPr>
              <a:t>, Dr. Nakajima, Dr. </a:t>
            </a:r>
            <a:r>
              <a:rPr lang="en-US" sz="2200" dirty="0" err="1">
                <a:solidFill>
                  <a:srgbClr val="FFF2DC"/>
                </a:solidFill>
                <a:latin typeface="Times New Roman" panose="02020603050405020304" pitchFamily="18" charset="0"/>
                <a:cs typeface="Times New Roman" panose="02020603050405020304" pitchFamily="18" charset="0"/>
              </a:rPr>
              <a:t>Sokalska</a:t>
            </a:r>
            <a:r>
              <a:rPr lang="en-US" sz="2200" dirty="0">
                <a:solidFill>
                  <a:srgbClr val="FFF2DC"/>
                </a:solidFill>
                <a:latin typeface="Times New Roman" panose="02020603050405020304" pitchFamily="18" charset="0"/>
                <a:cs typeface="Times New Roman" panose="02020603050405020304" pitchFamily="18" charset="0"/>
              </a:rPr>
              <a:t>, Dr. </a:t>
            </a:r>
            <a:r>
              <a:rPr lang="en-US" sz="2200" dirty="0" err="1">
                <a:solidFill>
                  <a:srgbClr val="FFF2DC"/>
                </a:solidFill>
                <a:latin typeface="Times New Roman" panose="02020603050405020304" pitchFamily="18" charset="0"/>
                <a:cs typeface="Times New Roman" panose="02020603050405020304" pitchFamily="18" charset="0"/>
              </a:rPr>
              <a:t>Milki</a:t>
            </a:r>
            <a:r>
              <a:rPr lang="en-US" sz="2200" dirty="0">
                <a:solidFill>
                  <a:srgbClr val="FFF2DC"/>
                </a:solidFill>
                <a:latin typeface="Times New Roman" panose="02020603050405020304" pitchFamily="18" charset="0"/>
                <a:cs typeface="Times New Roman" panose="02020603050405020304" pitchFamily="18" charset="0"/>
              </a:rPr>
              <a:t>, Dr. Yu, and Dr. </a:t>
            </a:r>
            <a:r>
              <a:rPr lang="en-US" sz="2200" dirty="0" err="1">
                <a:solidFill>
                  <a:srgbClr val="FFF2DC"/>
                </a:solidFill>
                <a:latin typeface="Times New Roman" panose="02020603050405020304" pitchFamily="18" charset="0"/>
                <a:cs typeface="Times New Roman" panose="02020603050405020304" pitchFamily="18" charset="0"/>
              </a:rPr>
              <a:t>Monseur</a:t>
            </a:r>
            <a:r>
              <a:rPr lang="en-US" sz="2200" dirty="0">
                <a:solidFill>
                  <a:srgbClr val="FFF2DC"/>
                </a:solidFill>
                <a:latin typeface="Times New Roman" panose="02020603050405020304" pitchFamily="18" charset="0"/>
                <a:cs typeface="Times New Roman" panose="02020603050405020304" pitchFamily="18" charset="0"/>
              </a:rPr>
              <a:t> for all their guidance and wisdom</a:t>
            </a:r>
            <a:br>
              <a:rPr lang="en-US" sz="2200" dirty="0">
                <a:solidFill>
                  <a:srgbClr val="FFF2DC"/>
                </a:solidFill>
                <a:latin typeface="Times New Roman" panose="02020603050405020304" pitchFamily="18" charset="0"/>
                <a:cs typeface="Times New Roman" panose="02020603050405020304" pitchFamily="18" charset="0"/>
              </a:rPr>
            </a:br>
            <a:br>
              <a:rPr lang="en-US" sz="2200" dirty="0">
                <a:solidFill>
                  <a:srgbClr val="FFF2DC"/>
                </a:solidFill>
                <a:latin typeface="Times New Roman" panose="02020603050405020304" pitchFamily="18" charset="0"/>
                <a:cs typeface="Times New Roman" panose="02020603050405020304" pitchFamily="18" charset="0"/>
              </a:rPr>
            </a:br>
            <a:r>
              <a:rPr lang="en-US" sz="2200" dirty="0">
                <a:solidFill>
                  <a:srgbClr val="FFF2DC"/>
                </a:solidFill>
                <a:latin typeface="Times New Roman" panose="02020603050405020304" pitchFamily="18" charset="0"/>
                <a:cs typeface="Times New Roman" panose="02020603050405020304" pitchFamily="18" charset="0"/>
              </a:rPr>
              <a:t>My amazing co-fellows: Dr. </a:t>
            </a:r>
            <a:r>
              <a:rPr lang="en-US" sz="2200" dirty="0" err="1">
                <a:solidFill>
                  <a:srgbClr val="FFF2DC"/>
                </a:solidFill>
                <a:latin typeface="Times New Roman" panose="02020603050405020304" pitchFamily="18" charset="0"/>
                <a:cs typeface="Times New Roman" panose="02020603050405020304" pitchFamily="18" charset="0"/>
              </a:rPr>
              <a:t>Rambhatla</a:t>
            </a:r>
            <a:r>
              <a:rPr lang="en-US" sz="2200" dirty="0">
                <a:solidFill>
                  <a:srgbClr val="FFF2DC"/>
                </a:solidFill>
                <a:latin typeface="Times New Roman" panose="02020603050405020304" pitchFamily="18" charset="0"/>
                <a:cs typeface="Times New Roman" panose="02020603050405020304" pitchFamily="18" charset="0"/>
              </a:rPr>
              <a:t>, Dr. Khorshid, Dr. Rivera-Cruz, Dr. Strug, Dr. Nguyen, Dr. </a:t>
            </a:r>
            <a:r>
              <a:rPr lang="en-US" sz="2200" dirty="0" err="1">
                <a:solidFill>
                  <a:srgbClr val="FFF2DC"/>
                </a:solidFill>
                <a:latin typeface="Times New Roman" panose="02020603050405020304" pitchFamily="18" charset="0"/>
                <a:cs typeface="Times New Roman" panose="02020603050405020304" pitchFamily="18" charset="0"/>
              </a:rPr>
              <a:t>Naert</a:t>
            </a:r>
            <a:r>
              <a:rPr lang="en-US" sz="2200" dirty="0">
                <a:solidFill>
                  <a:srgbClr val="FFF2DC"/>
                </a:solidFill>
                <a:latin typeface="Times New Roman" panose="02020603050405020304" pitchFamily="18" charset="0"/>
                <a:cs typeface="Times New Roman" panose="02020603050405020304" pitchFamily="18" charset="0"/>
              </a:rPr>
              <a:t>, and Dr. Bui</a:t>
            </a:r>
            <a:br>
              <a:rPr lang="en-US" sz="2200" dirty="0">
                <a:solidFill>
                  <a:srgbClr val="FFF2DC"/>
                </a:solidFill>
                <a:latin typeface="Times New Roman" panose="02020603050405020304" pitchFamily="18" charset="0"/>
                <a:cs typeface="Times New Roman" panose="02020603050405020304" pitchFamily="18" charset="0"/>
              </a:rPr>
            </a:br>
            <a:br>
              <a:rPr lang="en-US" sz="2200" dirty="0">
                <a:solidFill>
                  <a:srgbClr val="FFF2DC"/>
                </a:solidFill>
                <a:latin typeface="Times New Roman" panose="02020603050405020304" pitchFamily="18" charset="0"/>
                <a:cs typeface="Times New Roman" panose="02020603050405020304" pitchFamily="18" charset="0"/>
              </a:rPr>
            </a:br>
            <a:r>
              <a:rPr lang="en-US" sz="2200" dirty="0">
                <a:solidFill>
                  <a:srgbClr val="FFF2DC"/>
                </a:solidFill>
                <a:latin typeface="Times New Roman" panose="02020603050405020304" pitchFamily="18" charset="0"/>
                <a:cs typeface="Times New Roman" panose="02020603050405020304" pitchFamily="18" charset="0"/>
              </a:rPr>
              <a:t>Stanford REI RNs who helped me bring Cardinal Protocol to life</a:t>
            </a:r>
            <a:br>
              <a:rPr lang="en-US" sz="2200" dirty="0">
                <a:solidFill>
                  <a:srgbClr val="FFF2DC"/>
                </a:solidFill>
                <a:latin typeface="Times New Roman" panose="02020603050405020304" pitchFamily="18" charset="0"/>
                <a:cs typeface="Times New Roman" panose="02020603050405020304" pitchFamily="18" charset="0"/>
              </a:rPr>
            </a:br>
            <a:br>
              <a:rPr lang="en-US" sz="2200" dirty="0">
                <a:solidFill>
                  <a:srgbClr val="FFF2DC"/>
                </a:solidFill>
                <a:latin typeface="Times New Roman" panose="02020603050405020304" pitchFamily="18" charset="0"/>
                <a:cs typeface="Times New Roman" panose="02020603050405020304" pitchFamily="18" charset="0"/>
              </a:rPr>
            </a:br>
            <a:r>
              <a:rPr lang="en-US" sz="2200" dirty="0">
                <a:solidFill>
                  <a:srgbClr val="FFF2DC"/>
                </a:solidFill>
                <a:latin typeface="Times New Roman" panose="02020603050405020304" pitchFamily="18" charset="0"/>
                <a:cs typeface="Times New Roman" panose="02020603050405020304" pitchFamily="18" charset="0"/>
              </a:rPr>
              <a:t>Thank you to Dr. </a:t>
            </a:r>
            <a:r>
              <a:rPr lang="en-US" sz="2200" dirty="0" err="1">
                <a:solidFill>
                  <a:srgbClr val="FFF2DC"/>
                </a:solidFill>
                <a:latin typeface="Times New Roman" panose="02020603050405020304" pitchFamily="18" charset="0"/>
                <a:cs typeface="Times New Roman" panose="02020603050405020304" pitchFamily="18" charset="0"/>
              </a:rPr>
              <a:t>Alvero</a:t>
            </a:r>
            <a:r>
              <a:rPr lang="en-US" sz="2200" dirty="0">
                <a:solidFill>
                  <a:srgbClr val="FFF2DC"/>
                </a:solidFill>
                <a:latin typeface="Times New Roman" panose="02020603050405020304" pitchFamily="18" charset="0"/>
                <a:cs typeface="Times New Roman" panose="02020603050405020304" pitchFamily="18" charset="0"/>
              </a:rPr>
              <a:t> for generously supporting this project</a:t>
            </a:r>
          </a:p>
        </p:txBody>
      </p:sp>
      <p:sp>
        <p:nvSpPr>
          <p:cNvPr id="6" name="Subtitle 2">
            <a:extLst>
              <a:ext uri="{FF2B5EF4-FFF2-40B4-BE49-F238E27FC236}">
                <a16:creationId xmlns:a16="http://schemas.microsoft.com/office/drawing/2014/main" id="{69E3ADD5-092D-0EFB-C318-E53B931DBBD3}"/>
              </a:ext>
            </a:extLst>
          </p:cNvPr>
          <p:cNvSpPr txBox="1">
            <a:spLocks/>
          </p:cNvSpPr>
          <p:nvPr/>
        </p:nvSpPr>
        <p:spPr>
          <a:xfrm>
            <a:off x="609600" y="4204433"/>
            <a:ext cx="9144000" cy="953608"/>
          </a:xfrm>
          <a:prstGeom prst="rect">
            <a:avLst/>
          </a:prstGeom>
        </p:spPr>
        <p:txBody>
          <a:bodyPr vert="horz" lIns="101600" tIns="50800" rIns="101600" bIns="50800" rtlCol="0" anchor="ctr">
            <a:normAutofit/>
          </a:bodyPr>
          <a:lstStyle>
            <a:lvl1pPr marL="0" indent="0" algn="l" defTabSz="457200" rtl="0" eaLnBrk="1" latinLnBrk="0" hangingPunct="1">
              <a:spcBef>
                <a:spcPts val="1000"/>
              </a:spcBef>
              <a:spcAft>
                <a:spcPts val="400"/>
              </a:spcAft>
              <a:buClr>
                <a:schemeClr val="tx1"/>
              </a:buClr>
              <a:buSzPct val="72000"/>
              <a:buFont typeface="Arial"/>
              <a:buNone/>
              <a:defRPr sz="2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222" b="1" dirty="0">
              <a:solidFill>
                <a:schemeClr val="bg2"/>
              </a:solidFill>
              <a:latin typeface="Neutraface 2 Display Medium" panose="02000600030000020004" pitchFamily="2" charset="77"/>
            </a:endParaRPr>
          </a:p>
        </p:txBody>
      </p:sp>
    </p:spTree>
    <p:extLst>
      <p:ext uri="{BB962C8B-B14F-4D97-AF65-F5344CB8AC3E}">
        <p14:creationId xmlns:p14="http://schemas.microsoft.com/office/powerpoint/2010/main" val="1486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308100"/>
            <a:ext cx="9347200" cy="2748629"/>
          </a:xfrm>
        </p:spPr>
        <p:txBody>
          <a:bodyPr>
            <a:noAutofit/>
          </a:bodyPr>
          <a:lstStyle/>
          <a:p>
            <a:pPr algn="ctr"/>
            <a:r>
              <a:rPr lang="en-US" sz="11111" b="1" dirty="0">
                <a:solidFill>
                  <a:schemeClr val="accent2">
                    <a:lumMod val="40000"/>
                    <a:lumOff val="60000"/>
                  </a:schemeClr>
                </a:solidFill>
                <a:latin typeface="Times New Roman" panose="02020603050405020304" pitchFamily="18" charset="0"/>
                <a:cs typeface="Times New Roman" panose="02020603050405020304" pitchFamily="18" charset="0"/>
              </a:rPr>
              <a:t>?</a:t>
            </a:r>
          </a:p>
        </p:txBody>
      </p:sp>
      <p:sp>
        <p:nvSpPr>
          <p:cNvPr id="6" name="Subtitle 2">
            <a:extLst>
              <a:ext uri="{FF2B5EF4-FFF2-40B4-BE49-F238E27FC236}">
                <a16:creationId xmlns:a16="http://schemas.microsoft.com/office/drawing/2014/main" id="{DCC066EC-1B02-9F19-73B3-E14101805A96}"/>
              </a:ext>
            </a:extLst>
          </p:cNvPr>
          <p:cNvSpPr txBox="1">
            <a:spLocks/>
          </p:cNvSpPr>
          <p:nvPr/>
        </p:nvSpPr>
        <p:spPr>
          <a:xfrm>
            <a:off x="609600" y="4204433"/>
            <a:ext cx="9144000" cy="953608"/>
          </a:xfrm>
          <a:prstGeom prst="rect">
            <a:avLst/>
          </a:prstGeom>
        </p:spPr>
        <p:txBody>
          <a:bodyPr vert="horz" lIns="101600" tIns="50800" rIns="101600" bIns="50800" rtlCol="0" anchor="ctr">
            <a:normAutofit/>
          </a:bodyPr>
          <a:lstStyle>
            <a:lvl1pPr marL="0" indent="0" algn="l" defTabSz="457200" rtl="0" eaLnBrk="1" latinLnBrk="0" hangingPunct="1">
              <a:spcBef>
                <a:spcPts val="1000"/>
              </a:spcBef>
              <a:spcAft>
                <a:spcPts val="400"/>
              </a:spcAft>
              <a:buClr>
                <a:schemeClr val="tx1"/>
              </a:buClr>
              <a:buSzPct val="72000"/>
              <a:buFont typeface="Arial"/>
              <a:buNone/>
              <a:defRPr sz="2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222" b="1" dirty="0">
              <a:solidFill>
                <a:schemeClr val="bg2"/>
              </a:solidFill>
              <a:latin typeface="Neutraface 2 Display Medium" panose="02000600030000020004" pitchFamily="2" charset="77"/>
            </a:endParaRPr>
          </a:p>
        </p:txBody>
      </p:sp>
    </p:spTree>
    <p:extLst>
      <p:ext uri="{BB962C8B-B14F-4D97-AF65-F5344CB8AC3E}">
        <p14:creationId xmlns:p14="http://schemas.microsoft.com/office/powerpoint/2010/main" val="293495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689A06-C67C-632A-1ACC-C05A670235FC}"/>
              </a:ext>
            </a:extLst>
          </p:cNvPr>
          <p:cNvSpPr txBox="1"/>
          <p:nvPr/>
        </p:nvSpPr>
        <p:spPr>
          <a:xfrm>
            <a:off x="1849821" y="1949559"/>
            <a:ext cx="6484881" cy="1384995"/>
          </a:xfrm>
          <a:prstGeom prst="rect">
            <a:avLst/>
          </a:prstGeom>
          <a:no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kern="0"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However, methods to achieve affordability without sacrificing efficacy have not been rigorously studied. </a:t>
            </a:r>
            <a:endParaRPr lang="en-US" sz="28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60937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B4775E-068E-0178-DD9C-2AE07770E7BA}"/>
              </a:ext>
            </a:extLst>
          </p:cNvPr>
          <p:cNvPicPr>
            <a:picLocks noChangeAspect="1"/>
          </p:cNvPicPr>
          <p:nvPr/>
        </p:nvPicPr>
        <p:blipFill>
          <a:blip r:embed="rId3"/>
          <a:stretch>
            <a:fillRect/>
          </a:stretch>
        </p:blipFill>
        <p:spPr>
          <a:xfrm>
            <a:off x="2063930" y="879797"/>
            <a:ext cx="6091051" cy="3862020"/>
          </a:xfrm>
          <a:prstGeom prst="rect">
            <a:avLst/>
          </a:prstGeom>
        </p:spPr>
      </p:pic>
    </p:spTree>
    <p:extLst>
      <p:ext uri="{BB962C8B-B14F-4D97-AF65-F5344CB8AC3E}">
        <p14:creationId xmlns:p14="http://schemas.microsoft.com/office/powerpoint/2010/main" val="158703558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4"/>
          </p:nvPr>
        </p:nvSpPr>
        <p:spPr/>
        <p:txBody>
          <a:bodyPr/>
          <a:lstStyle/>
          <a:p>
            <a:pPr defTabSz="380985"/>
            <a:fld id="{63DCA5C9-2E11-4C67-86EB-AE1DE127DC64}" type="slidenum">
              <a:rPr lang="en-US">
                <a:solidFill>
                  <a:srgbClr val="7F7776"/>
                </a:solidFill>
                <a:latin typeface="Calibri" panose="020F0502020204030204"/>
              </a:rPr>
              <a:pPr defTabSz="380985"/>
              <a:t>6</a:t>
            </a:fld>
            <a:endParaRPr lang="en-US">
              <a:solidFill>
                <a:srgbClr val="7F7776"/>
              </a:solidFill>
              <a:latin typeface="Calibri" panose="020F0502020204030204"/>
            </a:endParaRPr>
          </a:p>
        </p:txBody>
      </p:sp>
      <p:sp>
        <p:nvSpPr>
          <p:cNvPr id="12" name="Footer Placeholder 11">
            <a:extLst>
              <a:ext uri="{FF2B5EF4-FFF2-40B4-BE49-F238E27FC236}">
                <a16:creationId xmlns:a16="http://schemas.microsoft.com/office/drawing/2014/main" id="{8EF13541-C83A-444B-A083-72B1C58D39DC}"/>
              </a:ext>
            </a:extLst>
          </p:cNvPr>
          <p:cNvSpPr>
            <a:spLocks noGrp="1"/>
          </p:cNvSpPr>
          <p:nvPr>
            <p:ph type="ftr" sz="quarter" idx="16"/>
          </p:nvPr>
        </p:nvSpPr>
        <p:spPr/>
        <p:txBody>
          <a:bodyPr/>
          <a:lstStyle/>
          <a:p>
            <a:pPr defTabSz="380985"/>
            <a:r>
              <a:rPr lang="en-US" dirty="0">
                <a:solidFill>
                  <a:srgbClr val="7F7776"/>
                </a:solidFill>
                <a:latin typeface="Calibri" panose="020F0502020204030204"/>
              </a:rPr>
              <a:t>Herndon et al. 2017, F&amp;S</a:t>
            </a:r>
          </a:p>
        </p:txBody>
      </p:sp>
      <p:pic>
        <p:nvPicPr>
          <p:cNvPr id="16" name="Content Placeholder 15">
            <a:extLst>
              <a:ext uri="{FF2B5EF4-FFF2-40B4-BE49-F238E27FC236}">
                <a16:creationId xmlns:a16="http://schemas.microsoft.com/office/drawing/2014/main" id="{49B4798C-6911-1542-ACD1-68EA23B9C1F8}"/>
              </a:ext>
            </a:extLst>
          </p:cNvPr>
          <p:cNvPicPr>
            <a:picLocks noGrp="1" noChangeAspect="1"/>
          </p:cNvPicPr>
          <p:nvPr>
            <p:ph sz="quarter" idx="18"/>
          </p:nvPr>
        </p:nvPicPr>
        <p:blipFill rotWithShape="1">
          <a:blip r:embed="rId3">
            <a:extLst>
              <a:ext uri="{28A0092B-C50C-407E-A947-70E740481C1C}">
                <a14:useLocalDpi xmlns:a14="http://schemas.microsoft.com/office/drawing/2010/main" val="0"/>
              </a:ext>
            </a:extLst>
          </a:blip>
          <a:srcRect b="9353"/>
          <a:stretch/>
        </p:blipFill>
        <p:spPr>
          <a:xfrm>
            <a:off x="128632" y="1485404"/>
            <a:ext cx="5039266" cy="3139147"/>
          </a:xfrm>
        </p:spPr>
      </p:pic>
      <p:sp>
        <p:nvSpPr>
          <p:cNvPr id="11" name="Title 10">
            <a:extLst>
              <a:ext uri="{FF2B5EF4-FFF2-40B4-BE49-F238E27FC236}">
                <a16:creationId xmlns:a16="http://schemas.microsoft.com/office/drawing/2014/main" id="{3666DF80-5477-398C-AC91-98FAB4B66CAE}"/>
              </a:ext>
            </a:extLst>
          </p:cNvPr>
          <p:cNvSpPr>
            <a:spLocks noGrp="1"/>
          </p:cNvSpPr>
          <p:nvPr>
            <p:ph type="title"/>
          </p:nvPr>
        </p:nvSpPr>
        <p:spPr>
          <a:xfrm>
            <a:off x="322251" y="556064"/>
            <a:ext cx="9691294" cy="845345"/>
          </a:xfrm>
        </p:spPr>
        <p:txBody>
          <a:bodyPr/>
          <a:lstStyle/>
          <a:p>
            <a:r>
              <a:rPr lang="en-US" sz="2600" dirty="0">
                <a:solidFill>
                  <a:schemeClr val="tx1"/>
                </a:solidFill>
              </a:rPr>
              <a:t>Existing published data on low-cost protocols are sparse.</a:t>
            </a:r>
            <a:br>
              <a:rPr lang="en-US" dirty="0">
                <a:solidFill>
                  <a:schemeClr val="tx1"/>
                </a:solidFill>
              </a:rPr>
            </a:br>
            <a:endParaRPr lang="en-US" dirty="0">
              <a:solidFill>
                <a:schemeClr val="tx1"/>
              </a:solidFill>
            </a:endParaRPr>
          </a:p>
        </p:txBody>
      </p:sp>
      <p:graphicFrame>
        <p:nvGraphicFramePr>
          <p:cNvPr id="18" name="Table 17">
            <a:extLst>
              <a:ext uri="{FF2B5EF4-FFF2-40B4-BE49-F238E27FC236}">
                <a16:creationId xmlns:a16="http://schemas.microsoft.com/office/drawing/2014/main" id="{8426DA53-9A31-0573-D4FB-734E97747AF9}"/>
              </a:ext>
            </a:extLst>
          </p:cNvPr>
          <p:cNvGraphicFramePr>
            <a:graphicFrameLocks noGrp="1"/>
          </p:cNvGraphicFramePr>
          <p:nvPr>
            <p:extLst>
              <p:ext uri="{D42A27DB-BD31-4B8C-83A1-F6EECF244321}">
                <p14:modId xmlns:p14="http://schemas.microsoft.com/office/powerpoint/2010/main" val="3887622045"/>
              </p:ext>
            </p:extLst>
          </p:nvPr>
        </p:nvGraphicFramePr>
        <p:xfrm>
          <a:off x="5434541" y="1461050"/>
          <a:ext cx="4452940" cy="2377560"/>
        </p:xfrm>
        <a:graphic>
          <a:graphicData uri="http://schemas.openxmlformats.org/drawingml/2006/table">
            <a:tbl>
              <a:tblPr>
                <a:tableStyleId>{D113A9D2-9D6B-4929-AA2D-F23B5EE8CBE7}</a:tableStyleId>
              </a:tblPr>
              <a:tblGrid>
                <a:gridCol w="890588">
                  <a:extLst>
                    <a:ext uri="{9D8B030D-6E8A-4147-A177-3AD203B41FA5}">
                      <a16:colId xmlns:a16="http://schemas.microsoft.com/office/drawing/2014/main" val="2165759313"/>
                    </a:ext>
                  </a:extLst>
                </a:gridCol>
                <a:gridCol w="890588">
                  <a:extLst>
                    <a:ext uri="{9D8B030D-6E8A-4147-A177-3AD203B41FA5}">
                      <a16:colId xmlns:a16="http://schemas.microsoft.com/office/drawing/2014/main" val="1459582638"/>
                    </a:ext>
                  </a:extLst>
                </a:gridCol>
                <a:gridCol w="890588">
                  <a:extLst>
                    <a:ext uri="{9D8B030D-6E8A-4147-A177-3AD203B41FA5}">
                      <a16:colId xmlns:a16="http://schemas.microsoft.com/office/drawing/2014/main" val="2640775685"/>
                    </a:ext>
                  </a:extLst>
                </a:gridCol>
                <a:gridCol w="890588">
                  <a:extLst>
                    <a:ext uri="{9D8B030D-6E8A-4147-A177-3AD203B41FA5}">
                      <a16:colId xmlns:a16="http://schemas.microsoft.com/office/drawing/2014/main" val="2553953272"/>
                    </a:ext>
                  </a:extLst>
                </a:gridCol>
                <a:gridCol w="890588">
                  <a:extLst>
                    <a:ext uri="{9D8B030D-6E8A-4147-A177-3AD203B41FA5}">
                      <a16:colId xmlns:a16="http://schemas.microsoft.com/office/drawing/2014/main" val="4179440051"/>
                    </a:ext>
                  </a:extLst>
                </a:gridCol>
              </a:tblGrid>
              <a:tr h="594390">
                <a:tc>
                  <a:txBody>
                    <a:bodyPr/>
                    <a:lstStyle/>
                    <a:p>
                      <a:pPr algn="l"/>
                      <a:endParaRPr lang="en-US" sz="1200" b="0" dirty="0">
                        <a:effectLst/>
                        <a:latin typeface="Arial" panose="020B0604020202020204" pitchFamily="34" charset="0"/>
                        <a:cs typeface="Arial" panose="020B0604020202020204" pitchFamily="34" charset="0"/>
                      </a:endParaRP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b="0" dirty="0">
                          <a:effectLst/>
                          <a:latin typeface="Arial" panose="020B0604020202020204" pitchFamily="34" charset="0"/>
                          <a:cs typeface="Arial" panose="020B0604020202020204" pitchFamily="34" charset="0"/>
                        </a:rPr>
                        <a:t>CC/LTZ only (24)</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b="0" dirty="0">
                          <a:effectLst/>
                          <a:latin typeface="Arial" panose="020B0604020202020204" pitchFamily="34" charset="0"/>
                          <a:cs typeface="Arial" panose="020B0604020202020204" pitchFamily="34" charset="0"/>
                        </a:rPr>
                        <a:t>Sequential (13)</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b="0" dirty="0">
                          <a:effectLst/>
                          <a:latin typeface="Arial" panose="020B0604020202020204" pitchFamily="34" charset="0"/>
                          <a:cs typeface="Arial" panose="020B0604020202020204" pitchFamily="34" charset="0"/>
                        </a:rPr>
                        <a:t>Flare (64)</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b="0" dirty="0">
                          <a:effectLst/>
                          <a:latin typeface="Arial" panose="020B0604020202020204" pitchFamily="34" charset="0"/>
                          <a:cs typeface="Arial" panose="020B0604020202020204" pitchFamily="34" charset="0"/>
                        </a:rPr>
                        <a:t>Gonadotropins only (6)</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706405369"/>
                  </a:ext>
                </a:extLst>
              </a:tr>
              <a:tr h="594390">
                <a:tc>
                  <a:txBody>
                    <a:bodyPr/>
                    <a:lstStyle/>
                    <a:p>
                      <a:pPr algn="l"/>
                      <a:r>
                        <a:rPr lang="en-US" sz="1200" b="0" dirty="0">
                          <a:effectLst/>
                          <a:latin typeface="Arial" panose="020B0604020202020204" pitchFamily="34" charset="0"/>
                          <a:cs typeface="Arial" panose="020B0604020202020204" pitchFamily="34" charset="0"/>
                        </a:rPr>
                        <a:t>Total FSH dose, IU</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dirty="0">
                          <a:effectLst/>
                          <a:latin typeface="Arial" panose="020B0604020202020204" pitchFamily="34" charset="0"/>
                          <a:cs typeface="Arial" panose="020B0604020202020204" pitchFamily="34" charset="0"/>
                        </a:rPr>
                        <a:t>NA</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a:effectLst/>
                          <a:latin typeface="Arial" panose="020B0604020202020204" pitchFamily="34" charset="0"/>
                          <a:cs typeface="Arial" panose="020B0604020202020204" pitchFamily="34" charset="0"/>
                        </a:rPr>
                        <a:t>501.9</a:t>
                      </a:r>
                      <a:r>
                        <a:rPr lang="en-US" sz="1200" u="none" strike="noStrike" baseline="30000">
                          <a:solidFill>
                            <a:srgbClr val="0C7DBB"/>
                          </a:solidFill>
                          <a:effectLst/>
                          <a:latin typeface="Arial" panose="020B0604020202020204" pitchFamily="34" charset="0"/>
                          <a:cs typeface="Arial" panose="020B0604020202020204" pitchFamily="34" charset="0"/>
                          <a:hlinkClick r:id="rId4"/>
                        </a:rPr>
                        <a:t>b</a:t>
                      </a:r>
                      <a:r>
                        <a:rPr lang="en-US" sz="1200">
                          <a:effectLst/>
                          <a:latin typeface="Arial" panose="020B0604020202020204" pitchFamily="34" charset="0"/>
                          <a:cs typeface="Arial" panose="020B0604020202020204" pitchFamily="34" charset="0"/>
                        </a:rPr>
                        <a:t> ± 274.5</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a:effectLst/>
                          <a:latin typeface="Arial" panose="020B0604020202020204" pitchFamily="34" charset="0"/>
                          <a:cs typeface="Arial" panose="020B0604020202020204" pitchFamily="34" charset="0"/>
                        </a:rPr>
                        <a:t>846.4</a:t>
                      </a:r>
                      <a:r>
                        <a:rPr lang="en-US" sz="1200" u="none" strike="noStrike" baseline="30000">
                          <a:solidFill>
                            <a:srgbClr val="0C7DBB"/>
                          </a:solidFill>
                          <a:effectLst/>
                          <a:latin typeface="Arial" panose="020B0604020202020204" pitchFamily="34" charset="0"/>
                          <a:cs typeface="Arial" panose="020B0604020202020204" pitchFamily="34" charset="0"/>
                          <a:hlinkClick r:id="rId4"/>
                        </a:rPr>
                        <a:t>c</a:t>
                      </a:r>
                      <a:r>
                        <a:rPr lang="en-US" sz="1200">
                          <a:effectLst/>
                          <a:latin typeface="Arial" panose="020B0604020202020204" pitchFamily="34" charset="0"/>
                          <a:cs typeface="Arial" panose="020B0604020202020204" pitchFamily="34" charset="0"/>
                        </a:rPr>
                        <a:t> ± 432.8</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dirty="0">
                          <a:effectLst/>
                          <a:latin typeface="Arial" panose="020B0604020202020204" pitchFamily="34" charset="0"/>
                          <a:cs typeface="Arial" panose="020B0604020202020204" pitchFamily="34" charset="0"/>
                        </a:rPr>
                        <a:t>1,375</a:t>
                      </a:r>
                      <a:r>
                        <a:rPr lang="en-US" sz="1200" u="none" strike="noStrike" baseline="30000" dirty="0">
                          <a:solidFill>
                            <a:srgbClr val="0C7DBB"/>
                          </a:solidFill>
                          <a:effectLst/>
                          <a:latin typeface="Arial" panose="020B0604020202020204" pitchFamily="34" charset="0"/>
                          <a:cs typeface="Arial" panose="020B0604020202020204" pitchFamily="34" charset="0"/>
                          <a:hlinkClick r:id="rId4"/>
                        </a:rPr>
                        <a:t>d</a:t>
                      </a:r>
                      <a:r>
                        <a:rPr lang="en-US" sz="1200" dirty="0">
                          <a:effectLst/>
                          <a:latin typeface="Arial" panose="020B0604020202020204" pitchFamily="34" charset="0"/>
                          <a:cs typeface="Arial" panose="020B0604020202020204" pitchFamily="34" charset="0"/>
                        </a:rPr>
                        <a:t> ± 468.8</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549019741"/>
                  </a:ext>
                </a:extLst>
              </a:tr>
              <a:tr h="594390">
                <a:tc>
                  <a:txBody>
                    <a:bodyPr/>
                    <a:lstStyle/>
                    <a:p>
                      <a:pPr algn="l"/>
                      <a:r>
                        <a:rPr lang="en-US" sz="1200" b="0" dirty="0">
                          <a:effectLst/>
                          <a:latin typeface="Arial" panose="020B0604020202020204" pitchFamily="34" charset="0"/>
                          <a:cs typeface="Arial" panose="020B0604020202020204" pitchFamily="34" charset="0"/>
                        </a:rPr>
                        <a:t># of oocytes retrieved</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dirty="0">
                          <a:effectLst/>
                          <a:latin typeface="Arial" panose="020B0604020202020204" pitchFamily="34" charset="0"/>
                          <a:cs typeface="Arial" panose="020B0604020202020204" pitchFamily="34" charset="0"/>
                        </a:rPr>
                        <a:t>2.3</a:t>
                      </a:r>
                      <a:r>
                        <a:rPr lang="en-US" sz="1200" u="none" strike="noStrike" baseline="30000" dirty="0">
                          <a:solidFill>
                            <a:srgbClr val="0C7DBB"/>
                          </a:solidFill>
                          <a:effectLst/>
                          <a:latin typeface="Arial" panose="020B0604020202020204" pitchFamily="34" charset="0"/>
                          <a:cs typeface="Arial" panose="020B0604020202020204" pitchFamily="34" charset="0"/>
                          <a:hlinkClick r:id="rId4"/>
                        </a:rPr>
                        <a:t>b</a:t>
                      </a:r>
                      <a:r>
                        <a:rPr lang="en-US" sz="1200" dirty="0">
                          <a:effectLst/>
                          <a:latin typeface="Arial" panose="020B0604020202020204" pitchFamily="34" charset="0"/>
                          <a:cs typeface="Arial" panose="020B0604020202020204" pitchFamily="34" charset="0"/>
                        </a:rPr>
                        <a:t> ± 2.2</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a:effectLst/>
                          <a:latin typeface="Arial" panose="020B0604020202020204" pitchFamily="34" charset="0"/>
                          <a:cs typeface="Arial" panose="020B0604020202020204" pitchFamily="34" charset="0"/>
                        </a:rPr>
                        <a:t>3.7</a:t>
                      </a:r>
                      <a:r>
                        <a:rPr lang="en-US" sz="1200" u="none" strike="noStrike" baseline="30000">
                          <a:solidFill>
                            <a:srgbClr val="0C7DBB"/>
                          </a:solidFill>
                          <a:effectLst/>
                          <a:latin typeface="Arial" panose="020B0604020202020204" pitchFamily="34" charset="0"/>
                          <a:cs typeface="Arial" panose="020B0604020202020204" pitchFamily="34" charset="0"/>
                          <a:hlinkClick r:id="rId4"/>
                        </a:rPr>
                        <a:t>b</a:t>
                      </a:r>
                      <a:r>
                        <a:rPr lang="en-US" sz="1200" baseline="30000">
                          <a:effectLst/>
                          <a:latin typeface="Arial" panose="020B0604020202020204" pitchFamily="34" charset="0"/>
                          <a:cs typeface="Arial" panose="020B0604020202020204" pitchFamily="34" charset="0"/>
                        </a:rPr>
                        <a:t>,</a:t>
                      </a:r>
                      <a:r>
                        <a:rPr lang="en-US" sz="1200" u="none" strike="noStrike" baseline="30000">
                          <a:solidFill>
                            <a:srgbClr val="0C7DBB"/>
                          </a:solidFill>
                          <a:effectLst/>
                          <a:latin typeface="Arial" panose="020B0604020202020204" pitchFamily="34" charset="0"/>
                          <a:cs typeface="Arial" panose="020B0604020202020204" pitchFamily="34" charset="0"/>
                          <a:hlinkClick r:id="rId4"/>
                        </a:rPr>
                        <a:t>c</a:t>
                      </a:r>
                      <a:r>
                        <a:rPr lang="en-US" sz="1200">
                          <a:effectLst/>
                          <a:latin typeface="Arial" panose="020B0604020202020204" pitchFamily="34" charset="0"/>
                          <a:cs typeface="Arial" panose="020B0604020202020204" pitchFamily="34" charset="0"/>
                        </a:rPr>
                        <a:t> ± 3.3</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a:effectLst/>
                          <a:latin typeface="Arial" panose="020B0604020202020204" pitchFamily="34" charset="0"/>
                          <a:cs typeface="Arial" panose="020B0604020202020204" pitchFamily="34" charset="0"/>
                        </a:rPr>
                        <a:t>4.8</a:t>
                      </a:r>
                      <a:r>
                        <a:rPr lang="en-US" sz="1200" u="none" strike="noStrike" baseline="30000">
                          <a:solidFill>
                            <a:srgbClr val="0C7DBB"/>
                          </a:solidFill>
                          <a:effectLst/>
                          <a:latin typeface="Arial" panose="020B0604020202020204" pitchFamily="34" charset="0"/>
                          <a:cs typeface="Arial" panose="020B0604020202020204" pitchFamily="34" charset="0"/>
                          <a:hlinkClick r:id="rId4"/>
                        </a:rPr>
                        <a:t>c</a:t>
                      </a:r>
                      <a:r>
                        <a:rPr lang="en-US" sz="1200">
                          <a:effectLst/>
                          <a:latin typeface="Arial" panose="020B0604020202020204" pitchFamily="34" charset="0"/>
                          <a:cs typeface="Arial" panose="020B0604020202020204" pitchFamily="34" charset="0"/>
                        </a:rPr>
                        <a:t> ± 3.0</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dirty="0">
                          <a:effectLst/>
                          <a:latin typeface="Arial" panose="020B0604020202020204" pitchFamily="34" charset="0"/>
                          <a:cs typeface="Arial" panose="020B0604020202020204" pitchFamily="34" charset="0"/>
                        </a:rPr>
                        <a:t>5.2</a:t>
                      </a:r>
                      <a:r>
                        <a:rPr lang="en-US" sz="1200" u="none" strike="noStrike" baseline="30000" dirty="0">
                          <a:solidFill>
                            <a:srgbClr val="0C7DBB"/>
                          </a:solidFill>
                          <a:effectLst/>
                          <a:latin typeface="Arial" panose="020B0604020202020204" pitchFamily="34" charset="0"/>
                          <a:cs typeface="Arial" panose="020B0604020202020204" pitchFamily="34" charset="0"/>
                          <a:hlinkClick r:id="rId4"/>
                        </a:rPr>
                        <a:t>b</a:t>
                      </a:r>
                      <a:r>
                        <a:rPr lang="en-US" sz="1200" baseline="30000" dirty="0">
                          <a:effectLst/>
                          <a:latin typeface="Arial" panose="020B0604020202020204" pitchFamily="34" charset="0"/>
                          <a:cs typeface="Arial" panose="020B0604020202020204" pitchFamily="34" charset="0"/>
                        </a:rPr>
                        <a:t>,</a:t>
                      </a:r>
                      <a:r>
                        <a:rPr lang="en-US" sz="1200" u="none" strike="noStrike" baseline="30000" dirty="0">
                          <a:solidFill>
                            <a:srgbClr val="0C7DBB"/>
                          </a:solidFill>
                          <a:effectLst/>
                          <a:latin typeface="Arial" panose="020B0604020202020204" pitchFamily="34" charset="0"/>
                          <a:cs typeface="Arial" panose="020B0604020202020204" pitchFamily="34" charset="0"/>
                          <a:hlinkClick r:id="rId4"/>
                        </a:rPr>
                        <a:t>c</a:t>
                      </a:r>
                      <a:r>
                        <a:rPr lang="en-US" sz="1200" dirty="0">
                          <a:effectLst/>
                          <a:latin typeface="Arial" panose="020B0604020202020204" pitchFamily="34" charset="0"/>
                          <a:cs typeface="Arial" panose="020B0604020202020204" pitchFamily="34" charset="0"/>
                        </a:rPr>
                        <a:t> ± 4.4</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884967272"/>
                  </a:ext>
                </a:extLst>
              </a:tr>
              <a:tr h="594390">
                <a:tc>
                  <a:txBody>
                    <a:bodyPr/>
                    <a:lstStyle/>
                    <a:p>
                      <a:pPr algn="l"/>
                      <a:r>
                        <a:rPr lang="en-US" sz="1200" b="0" dirty="0">
                          <a:effectLst/>
                          <a:latin typeface="Arial" panose="020B0604020202020204" pitchFamily="34" charset="0"/>
                          <a:cs typeface="Arial" panose="020B0604020202020204" pitchFamily="34" charset="0"/>
                        </a:rPr>
                        <a:t>Oocyte maturity, %</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dirty="0">
                          <a:effectLst/>
                          <a:latin typeface="Arial" panose="020B0604020202020204" pitchFamily="34" charset="0"/>
                          <a:cs typeface="Arial" panose="020B0604020202020204" pitchFamily="34" charset="0"/>
                        </a:rPr>
                        <a:t>80.0 ± 18.3</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dirty="0">
                          <a:effectLst/>
                          <a:latin typeface="Arial" panose="020B0604020202020204" pitchFamily="34" charset="0"/>
                          <a:cs typeface="Arial" panose="020B0604020202020204" pitchFamily="34" charset="0"/>
                        </a:rPr>
                        <a:t>59.0 ± 43.3</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dirty="0">
                          <a:effectLst/>
                          <a:latin typeface="Arial" panose="020B0604020202020204" pitchFamily="34" charset="0"/>
                          <a:cs typeface="Arial" panose="020B0604020202020204" pitchFamily="34" charset="0"/>
                        </a:rPr>
                        <a:t>78.2 ± 26.0</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algn="l"/>
                      <a:r>
                        <a:rPr lang="en-US" sz="1200" dirty="0">
                          <a:effectLst/>
                          <a:latin typeface="Arial" panose="020B0604020202020204" pitchFamily="34" charset="0"/>
                          <a:cs typeface="Arial" panose="020B0604020202020204" pitchFamily="34" charset="0"/>
                        </a:rPr>
                        <a:t>68.3 ± 20.7</a:t>
                      </a:r>
                    </a:p>
                  </a:txBody>
                  <a:tcPr marL="22875" marR="22875" marT="22875" marB="22875">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21138822"/>
                  </a:ext>
                </a:extLst>
              </a:tr>
            </a:tbl>
          </a:graphicData>
        </a:graphic>
      </p:graphicFrame>
      <p:sp>
        <p:nvSpPr>
          <p:cNvPr id="20" name="Rectangle 1">
            <a:extLst>
              <a:ext uri="{FF2B5EF4-FFF2-40B4-BE49-F238E27FC236}">
                <a16:creationId xmlns:a16="http://schemas.microsoft.com/office/drawing/2014/main" id="{38110A5F-CB78-874D-BD57-C103D5C1B5BD}"/>
              </a:ext>
            </a:extLst>
          </p:cNvPr>
          <p:cNvSpPr>
            <a:spLocks noChangeArrowheads="1"/>
          </p:cNvSpPr>
          <p:nvPr/>
        </p:nvSpPr>
        <p:spPr bwMode="auto">
          <a:xfrm>
            <a:off x="3611563" y="147065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defTabSz="380985"/>
            <a:endParaRPr lang="en-US" sz="1500">
              <a:solidFill>
                <a:srgbClr val="000000"/>
              </a:solidFill>
              <a:latin typeface="Calibri" panose="020F0502020204030204"/>
            </a:endParaRPr>
          </a:p>
        </p:txBody>
      </p:sp>
      <p:sp>
        <p:nvSpPr>
          <p:cNvPr id="23" name="Title 10">
            <a:extLst>
              <a:ext uri="{FF2B5EF4-FFF2-40B4-BE49-F238E27FC236}">
                <a16:creationId xmlns:a16="http://schemas.microsoft.com/office/drawing/2014/main" id="{2CCE341D-5608-D05D-DD8A-DD2384E0396A}"/>
              </a:ext>
            </a:extLst>
          </p:cNvPr>
          <p:cNvSpPr txBox="1">
            <a:spLocks/>
          </p:cNvSpPr>
          <p:nvPr/>
        </p:nvSpPr>
        <p:spPr>
          <a:xfrm>
            <a:off x="5434541" y="3957891"/>
            <a:ext cx="4895375" cy="949426"/>
          </a:xfrm>
          <a:prstGeom prst="rect">
            <a:avLst/>
          </a:prstGeom>
        </p:spPr>
        <p:txBody>
          <a:bodyPr vert="horz" lIns="0" tIns="0" rIns="1143000" bIns="0" rtlCol="0" anchor="t" anchorCtr="0">
            <a:noAutofit/>
          </a:bodyPr>
          <a:lstStyle>
            <a:lvl1pPr algn="l" defTabSz="914400" rtl="0" eaLnBrk="1" latinLnBrk="0" hangingPunct="1">
              <a:lnSpc>
                <a:spcPct val="100000"/>
              </a:lnSpc>
              <a:spcBef>
                <a:spcPct val="0"/>
              </a:spcBef>
              <a:buNone/>
              <a:defRPr sz="3200" b="1" i="0" kern="1200" cap="none" baseline="0">
                <a:solidFill>
                  <a:schemeClr val="accent1"/>
                </a:solidFill>
                <a:latin typeface="Times New Roman" panose="02020603050405020304" pitchFamily="18" charset="0"/>
                <a:ea typeface="Verdana" panose="020B0604030504040204" pitchFamily="34" charset="0"/>
                <a:cs typeface="Times New Roman" panose="02020603050405020304" pitchFamily="18" charset="0"/>
              </a:defRPr>
            </a:lvl1pPr>
          </a:lstStyle>
          <a:p>
            <a:pPr marL="238115" indent="-238115" defTabSz="761970">
              <a:buFont typeface="Arial" panose="020B0604020202020204" pitchFamily="34" charset="0"/>
              <a:buChar char="•"/>
            </a:pPr>
            <a:r>
              <a:rPr lang="en-US" sz="1500" dirty="0">
                <a:solidFill>
                  <a:srgbClr val="000000"/>
                </a:solidFill>
              </a:rPr>
              <a:t>Pregnancy rate: 44.6%</a:t>
            </a:r>
          </a:p>
          <a:p>
            <a:pPr marL="238115" indent="-238115" defTabSz="761970">
              <a:buFont typeface="Arial" panose="020B0604020202020204" pitchFamily="34" charset="0"/>
              <a:buChar char="•"/>
            </a:pPr>
            <a:r>
              <a:rPr lang="en-US" sz="1500" dirty="0">
                <a:solidFill>
                  <a:srgbClr val="000000"/>
                </a:solidFill>
              </a:rPr>
              <a:t>Cumulative LBR/retrieval: 29%</a:t>
            </a:r>
          </a:p>
          <a:p>
            <a:pPr marL="238115" indent="-238115" defTabSz="761970">
              <a:buFont typeface="Arial" panose="020B0604020202020204" pitchFamily="34" charset="0"/>
              <a:buChar char="•"/>
            </a:pPr>
            <a:r>
              <a:rPr lang="en-US" sz="1500" dirty="0">
                <a:solidFill>
                  <a:srgbClr val="000000"/>
                </a:solidFill>
              </a:rPr>
              <a:t>Cancellation rate prior to retrieval: 33.5% </a:t>
            </a:r>
          </a:p>
        </p:txBody>
      </p:sp>
    </p:spTree>
    <p:extLst>
      <p:ext uri="{BB962C8B-B14F-4D97-AF65-F5344CB8AC3E}">
        <p14:creationId xmlns:p14="http://schemas.microsoft.com/office/powerpoint/2010/main" val="173883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23EE434-9E6C-F21E-944D-07788B4A55EF}"/>
              </a:ext>
            </a:extLst>
          </p:cNvPr>
          <p:cNvSpPr>
            <a:spLocks noGrp="1"/>
          </p:cNvSpPr>
          <p:nvPr>
            <p:ph type="ftr" sz="quarter" idx="16"/>
          </p:nvPr>
        </p:nvSpPr>
        <p:spPr/>
        <p:txBody>
          <a:bodyPr/>
          <a:lstStyle/>
          <a:p>
            <a:pPr defTabSz="380985"/>
            <a:r>
              <a:rPr lang="en-US" dirty="0">
                <a:solidFill>
                  <a:srgbClr val="7F7776"/>
                </a:solidFill>
                <a:latin typeface="Calibri" panose="020F0502020204030204"/>
              </a:rPr>
              <a:t>Gardner et al., 2022, F&amp;S Reviews</a:t>
            </a:r>
          </a:p>
        </p:txBody>
      </p:sp>
      <p:sp>
        <p:nvSpPr>
          <p:cNvPr id="4" name="Content Placeholder 3">
            <a:extLst>
              <a:ext uri="{FF2B5EF4-FFF2-40B4-BE49-F238E27FC236}">
                <a16:creationId xmlns:a16="http://schemas.microsoft.com/office/drawing/2014/main" id="{E89545B2-F64D-58D6-CCC3-57930CFA1B4F}"/>
              </a:ext>
            </a:extLst>
          </p:cNvPr>
          <p:cNvSpPr>
            <a:spLocks noGrp="1"/>
          </p:cNvSpPr>
          <p:nvPr>
            <p:ph sz="quarter" idx="18"/>
          </p:nvPr>
        </p:nvSpPr>
        <p:spPr/>
        <p:txBody>
          <a:bodyPr/>
          <a:lstStyle/>
          <a:p>
            <a:pPr marL="666723" lvl="3" indent="-285739"/>
            <a:endParaRPr lang="en-US" sz="1500" dirty="0">
              <a:latin typeface="Arial" panose="020B0604020202020204" pitchFamily="34" charset="0"/>
              <a:cs typeface="Arial" panose="020B0604020202020204" pitchFamily="34" charset="0"/>
            </a:endParaRPr>
          </a:p>
          <a:p>
            <a:pPr marL="285739" lvl="1" indent="-285739"/>
            <a:endParaRPr lang="en-US" sz="1500" dirty="0">
              <a:latin typeface="Arial" panose="020B0604020202020204" pitchFamily="34" charset="0"/>
              <a:cs typeface="Arial" panose="020B0604020202020204" pitchFamily="34" charset="0"/>
            </a:endParaRPr>
          </a:p>
          <a:p>
            <a:pPr marL="476231" lvl="2" indent="-285739"/>
            <a:endParaRPr lang="en-US" sz="1500" dirty="0">
              <a:latin typeface="Arial" panose="020B0604020202020204" pitchFamily="34" charset="0"/>
              <a:cs typeface="Arial" panose="020B0604020202020204" pitchFamily="34" charset="0"/>
            </a:endParaRPr>
          </a:p>
          <a:p>
            <a:pPr marL="666723" lvl="3" indent="-285739"/>
            <a:endParaRPr lang="en-US" sz="1500" dirty="0">
              <a:latin typeface="Arial" panose="020B0604020202020204" pitchFamily="34" charset="0"/>
              <a:cs typeface="Arial" panose="020B0604020202020204" pitchFamily="34" charset="0"/>
            </a:endParaRPr>
          </a:p>
          <a:p>
            <a:pPr marL="285739" indent="-285739">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39" indent="-285739">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8A22DE39-0748-0070-8996-A81AB0DC51EB}"/>
              </a:ext>
            </a:extLst>
          </p:cNvPr>
          <p:cNvSpPr>
            <a:spLocks noGrp="1"/>
          </p:cNvSpPr>
          <p:nvPr>
            <p:ph type="title"/>
          </p:nvPr>
        </p:nvSpPr>
        <p:spPr/>
        <p:txBody>
          <a:bodyPr/>
          <a:lstStyle/>
          <a:p>
            <a:r>
              <a:rPr lang="en-US" dirty="0">
                <a:solidFill>
                  <a:schemeClr val="tx1"/>
                </a:solidFill>
              </a:rPr>
              <a:t>Current options to lower cost of IVF: a comprehensive review</a:t>
            </a:r>
          </a:p>
        </p:txBody>
      </p:sp>
      <p:graphicFrame>
        <p:nvGraphicFramePr>
          <p:cNvPr id="6" name="Diagram 5">
            <a:extLst>
              <a:ext uri="{FF2B5EF4-FFF2-40B4-BE49-F238E27FC236}">
                <a16:creationId xmlns:a16="http://schemas.microsoft.com/office/drawing/2014/main" id="{43C88600-A378-BFB5-2138-52CF277E6365}"/>
              </a:ext>
            </a:extLst>
          </p:cNvPr>
          <p:cNvGraphicFramePr/>
          <p:nvPr>
            <p:extLst>
              <p:ext uri="{D42A27DB-BD31-4B8C-83A1-F6EECF244321}">
                <p14:modId xmlns:p14="http://schemas.microsoft.com/office/powerpoint/2010/main" val="2277555694"/>
              </p:ext>
            </p:extLst>
          </p:nvPr>
        </p:nvGraphicFramePr>
        <p:xfrm>
          <a:off x="1693333" y="1039092"/>
          <a:ext cx="6649083" cy="407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568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308100"/>
            <a:ext cx="9347200" cy="2748629"/>
          </a:xfrm>
        </p:spPr>
        <p:txBody>
          <a:bodyPr>
            <a:noAutofit/>
          </a:bodyPr>
          <a:lstStyle/>
          <a:p>
            <a:pPr algn="ctr"/>
            <a:r>
              <a:rPr lang="en-US" sz="4444" dirty="0">
                <a:latin typeface="Times New Roman" panose="02020603050405020304" pitchFamily="18" charset="0"/>
                <a:cs typeface="Times New Roman" panose="02020603050405020304" pitchFamily="18" charset="0"/>
              </a:rPr>
              <a:t>How much does an OC cycle cost?</a:t>
            </a:r>
          </a:p>
        </p:txBody>
      </p:sp>
      <p:sp>
        <p:nvSpPr>
          <p:cNvPr id="6" name="Subtitle 2">
            <a:extLst>
              <a:ext uri="{FF2B5EF4-FFF2-40B4-BE49-F238E27FC236}">
                <a16:creationId xmlns:a16="http://schemas.microsoft.com/office/drawing/2014/main" id="{DCC066EC-1B02-9F19-73B3-E14101805A96}"/>
              </a:ext>
            </a:extLst>
          </p:cNvPr>
          <p:cNvSpPr txBox="1">
            <a:spLocks/>
          </p:cNvSpPr>
          <p:nvPr/>
        </p:nvSpPr>
        <p:spPr>
          <a:xfrm>
            <a:off x="609600" y="4204433"/>
            <a:ext cx="9144000" cy="953608"/>
          </a:xfrm>
          <a:prstGeom prst="rect">
            <a:avLst/>
          </a:prstGeom>
        </p:spPr>
        <p:txBody>
          <a:bodyPr vert="horz" lIns="101600" tIns="50800" rIns="101600" bIns="50800" rtlCol="0" anchor="ctr">
            <a:normAutofit/>
          </a:bodyPr>
          <a:lstStyle>
            <a:lvl1pPr marL="0" indent="0" algn="l" defTabSz="457200" rtl="0" eaLnBrk="1" latinLnBrk="0" hangingPunct="1">
              <a:spcBef>
                <a:spcPts val="1000"/>
              </a:spcBef>
              <a:spcAft>
                <a:spcPts val="400"/>
              </a:spcAft>
              <a:buClr>
                <a:schemeClr val="tx1"/>
              </a:buClr>
              <a:buSzPct val="72000"/>
              <a:buFont typeface="Arial"/>
              <a:buNone/>
              <a:defRPr sz="2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222" b="1" dirty="0">
              <a:solidFill>
                <a:schemeClr val="bg2"/>
              </a:solidFill>
              <a:latin typeface="Neutraface 2 Display Medium" panose="02000600030000020004" pitchFamily="2" charset="77"/>
            </a:endParaRPr>
          </a:p>
        </p:txBody>
      </p:sp>
    </p:spTree>
    <p:extLst>
      <p:ext uri="{BB962C8B-B14F-4D97-AF65-F5344CB8AC3E}">
        <p14:creationId xmlns:p14="http://schemas.microsoft.com/office/powerpoint/2010/main" val="249199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339631"/>
            <a:ext cx="9347200" cy="2748629"/>
          </a:xfrm>
        </p:spPr>
        <p:txBody>
          <a:bodyPr>
            <a:noAutofit/>
          </a:bodyPr>
          <a:lstStyle/>
          <a:p>
            <a:pPr algn="ctr"/>
            <a:r>
              <a:rPr lang="en-US" sz="4000" dirty="0">
                <a:latin typeface="Times New Roman" panose="02020603050405020304" pitchFamily="18" charset="0"/>
                <a:cs typeface="Times New Roman" panose="02020603050405020304" pitchFamily="18" charset="0"/>
              </a:rPr>
              <a:t>Cost estimates range from </a:t>
            </a:r>
            <a:r>
              <a:rPr lang="en-US" sz="4000" dirty="0">
                <a:solidFill>
                  <a:schemeClr val="accent2">
                    <a:lumMod val="60000"/>
                    <a:lumOff val="40000"/>
                  </a:schemeClr>
                </a:solidFill>
                <a:latin typeface="Times New Roman" panose="02020603050405020304" pitchFamily="18" charset="0"/>
                <a:cs typeface="Times New Roman" panose="02020603050405020304" pitchFamily="18" charset="0"/>
              </a:rPr>
              <a:t>$12-24K</a:t>
            </a:r>
          </a:p>
        </p:txBody>
      </p:sp>
      <p:sp>
        <p:nvSpPr>
          <p:cNvPr id="6" name="Subtitle 2">
            <a:extLst>
              <a:ext uri="{FF2B5EF4-FFF2-40B4-BE49-F238E27FC236}">
                <a16:creationId xmlns:a16="http://schemas.microsoft.com/office/drawing/2014/main" id="{DCC066EC-1B02-9F19-73B3-E14101805A96}"/>
              </a:ext>
            </a:extLst>
          </p:cNvPr>
          <p:cNvSpPr txBox="1">
            <a:spLocks/>
          </p:cNvSpPr>
          <p:nvPr/>
        </p:nvSpPr>
        <p:spPr>
          <a:xfrm>
            <a:off x="609600" y="4204433"/>
            <a:ext cx="9144000" cy="953608"/>
          </a:xfrm>
          <a:prstGeom prst="rect">
            <a:avLst/>
          </a:prstGeom>
        </p:spPr>
        <p:txBody>
          <a:bodyPr vert="horz" lIns="101600" tIns="50800" rIns="101600" bIns="50800" rtlCol="0" anchor="ctr">
            <a:normAutofit/>
          </a:bodyPr>
          <a:lstStyle>
            <a:lvl1pPr marL="0" indent="0" algn="l" defTabSz="457200" rtl="0" eaLnBrk="1" latinLnBrk="0" hangingPunct="1">
              <a:spcBef>
                <a:spcPts val="1000"/>
              </a:spcBef>
              <a:spcAft>
                <a:spcPts val="400"/>
              </a:spcAft>
              <a:buClr>
                <a:schemeClr val="tx1"/>
              </a:buClr>
              <a:buSzPct val="72000"/>
              <a:buFont typeface="Arial"/>
              <a:buNone/>
              <a:defRPr sz="2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lnSpc>
                <a:spcPts val="1800"/>
              </a:lnSpc>
              <a:spcBef>
                <a:spcPts val="800"/>
              </a:spcBef>
              <a:buClr>
                <a:schemeClr val="tx1"/>
              </a:buClr>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222" b="1" dirty="0">
              <a:solidFill>
                <a:schemeClr val="bg2"/>
              </a:solidFill>
              <a:latin typeface="Neutraface 2 Display Medium" panose="02000600030000020004" pitchFamily="2" charset="77"/>
            </a:endParaRPr>
          </a:p>
        </p:txBody>
      </p:sp>
    </p:spTree>
    <p:extLst>
      <p:ext uri="{BB962C8B-B14F-4D97-AF65-F5344CB8AC3E}">
        <p14:creationId xmlns:p14="http://schemas.microsoft.com/office/powerpoint/2010/main" val="5453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anford TDS">
  <a:themeElements>
    <a:clrScheme name="SHC ITS 2014">
      <a:dk1>
        <a:srgbClr val="A41F35"/>
      </a:dk1>
      <a:lt1>
        <a:sysClr val="window" lastClr="FFFFFF"/>
      </a:lt1>
      <a:dk2>
        <a:srgbClr val="55565A"/>
      </a:dk2>
      <a:lt2>
        <a:srgbClr val="D8D2C4"/>
      </a:lt2>
      <a:accent1>
        <a:srgbClr val="004E59"/>
      </a:accent1>
      <a:accent2>
        <a:srgbClr val="EDAA00"/>
      </a:accent2>
      <a:accent3>
        <a:srgbClr val="54284E"/>
      </a:accent3>
      <a:accent4>
        <a:srgbClr val="00758D"/>
      </a:accent4>
      <a:accent5>
        <a:srgbClr val="E88424"/>
      </a:accent5>
      <a:accent6>
        <a:srgbClr val="00564A"/>
      </a:accent6>
      <a:hlink>
        <a:srgbClr val="A41F35"/>
      </a:hlink>
      <a:folHlink>
        <a:srgbClr val="878787"/>
      </a:folHlink>
    </a:clrScheme>
    <a:fontScheme name="Custom 4">
      <a:majorFont>
        <a:latin typeface="Neutraface 2 Display Medium"/>
        <a:ea typeface=""/>
        <a:cs typeface=""/>
      </a:majorFont>
      <a:minorFont>
        <a:latin typeface="Neutraface 2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 TDS" id="{E7DECA67-877A-4D96-B558-55D31CA1EA25}" vid="{7D9FCF0F-DB90-4474-88A8-2143281B99BB}"/>
    </a:ext>
  </a:extLst>
</a:theme>
</file>

<file path=ppt/theme/theme2.xml><?xml version="1.0" encoding="utf-8"?>
<a:theme xmlns:a="http://schemas.openxmlformats.org/drawingml/2006/main" name="PoiseVTI">
  <a:themeElements>
    <a:clrScheme name="Poise">
      <a:dk1>
        <a:sysClr val="windowText" lastClr="000000"/>
      </a:dk1>
      <a:lt1>
        <a:sysClr val="window" lastClr="FFFFFF"/>
      </a:lt1>
      <a:dk2>
        <a:srgbClr val="403739"/>
      </a:dk2>
      <a:lt2>
        <a:srgbClr val="F4E9E6"/>
      </a:lt2>
      <a:accent1>
        <a:srgbClr val="B18083"/>
      </a:accent1>
      <a:accent2>
        <a:srgbClr val="C17A69"/>
      </a:accent2>
      <a:accent3>
        <a:srgbClr val="CE9573"/>
      </a:accent3>
      <a:accent4>
        <a:srgbClr val="82907A"/>
      </a:accent4>
      <a:accent5>
        <a:srgbClr val="9A9966"/>
      </a:accent5>
      <a:accent6>
        <a:srgbClr val="AB9955"/>
      </a:accent6>
      <a:hlink>
        <a:srgbClr val="A97979"/>
      </a:hlink>
      <a:folHlink>
        <a:srgbClr val="BB7563"/>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ppt/theme/theme3.xml><?xml version="1.0" encoding="utf-8"?>
<a:theme xmlns:a="http://schemas.openxmlformats.org/drawingml/2006/main" name="Stanford Medicine">
  <a:themeElements>
    <a:clrScheme name="Stanford Medicine3">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E9E8E6"/>
      </a:accent5>
      <a:accent6>
        <a:srgbClr val="F8F7F5"/>
      </a:accent6>
      <a:hlink>
        <a:srgbClr val="0563C1"/>
      </a:hlink>
      <a:folHlink>
        <a:srgbClr val="954F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00000"/>
          </a:lnSpc>
          <a:spcAft>
            <a:spcPts val="0"/>
          </a:spcAft>
          <a:buFontTx/>
          <a:buNone/>
          <a:tabLst/>
          <a:defRPr sz="16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som_ppt_16x9_220223" id="{2839660E-9FE9-314A-9409-3954A02071E8}" vid="{2D6F2D04-3A4A-6247-8169-82714B4AAFD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85532587F19B44A390C4F083911B1C" ma:contentTypeVersion="6" ma:contentTypeDescription="Create a new document." ma:contentTypeScope="" ma:versionID="31c0bdb9d965bed307f3ba7cb9d56afc">
  <xsd:schema xmlns:xsd="http://www.w3.org/2001/XMLSchema" xmlns:xs="http://www.w3.org/2001/XMLSchema" xmlns:p="http://schemas.microsoft.com/office/2006/metadata/properties" xmlns:ns1="http://schemas.microsoft.com/sharepoint/v3" xmlns:ns2="ef8a37bd-a73f-4d90-846e-83a659a8946e" xmlns:ns3="de5ea814-ee10-4867-9f6c-de6076bd67a0" targetNamespace="http://schemas.microsoft.com/office/2006/metadata/properties" ma:root="true" ma:fieldsID="15c307e12ae8683b1bd61f8031cd5312" ns1:_="" ns2:_="" ns3:_="">
    <xsd:import namespace="http://schemas.microsoft.com/sharepoint/v3"/>
    <xsd:import namespace="ef8a37bd-a73f-4d90-846e-83a659a8946e"/>
    <xsd:import namespace="de5ea814-ee10-4867-9f6c-de6076bd67a0"/>
    <xsd:element name="properties">
      <xsd:complexType>
        <xsd:sequence>
          <xsd:element name="documentManagement">
            <xsd:complexType>
              <xsd:all>
                <xsd:element ref="ns1:PublishingStartDate" minOccurs="0"/>
                <xsd:element ref="ns1:PublishingExpirationDate" minOccurs="0"/>
                <xsd:element ref="ns2:TAD_x0020_ID" minOccurs="0"/>
                <xsd:element ref="ns2:Description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8a37bd-a73f-4d90-846e-83a659a8946e" elementFormDefault="qualified">
    <xsd:import namespace="http://schemas.microsoft.com/office/2006/documentManagement/types"/>
    <xsd:import namespace="http://schemas.microsoft.com/office/infopath/2007/PartnerControls"/>
    <xsd:element name="TAD_x0020_ID" ma:index="10" nillable="true" ma:displayName="TAD ID" ma:internalName="TAD_x0020_ID">
      <xsd:simpleType>
        <xsd:restriction base="dms:Text">
          <xsd:maxLength value="10"/>
        </xsd:restriction>
      </xsd:simpleType>
    </xsd:element>
    <xsd:element name="Description0" ma:index="11"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5ea814-ee10-4867-9f6c-de6076bd67a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D_x0020_ID xmlns="ef8a37bd-a73f-4d90-846e-83a659a8946e" xsi:nil="true"/>
    <PublishingExpirationDate xmlns="http://schemas.microsoft.com/sharepoint/v3" xsi:nil="true"/>
    <PublishingStartDate xmlns="http://schemas.microsoft.com/sharepoint/v3" xsi:nil="true"/>
    <Description0 xmlns="ef8a37bd-a73f-4d90-846e-83a659a8946e" xsi:nil="true"/>
    <SharedWithUsers xmlns="de5ea814-ee10-4867-9f6c-de6076bd67a0">
      <UserInfo>
        <DisplayName>Stoller, Andy</DisplayName>
        <AccountId>21459</AccountId>
        <AccountType/>
      </UserInfo>
    </SharedWithUser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2259C956-A975-4CA5-94A8-4115DB37C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8a37bd-a73f-4d90-846e-83a659a8946e"/>
    <ds:schemaRef ds:uri="de5ea814-ee10-4867-9f6c-de6076bd67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f8a37bd-a73f-4d90-846e-83a659a8946e"/>
    <ds:schemaRef ds:uri="http://schemas.microsoft.com/office/2006/documentManagement/types"/>
    <ds:schemaRef ds:uri="de5ea814-ee10-4867-9f6c-de6076bd67a0"/>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Stanford TDS</Template>
  <TotalTime>43019</TotalTime>
  <Words>5910</Words>
  <Application>Microsoft Macintosh PowerPoint</Application>
  <PresentationFormat>Custom</PresentationFormat>
  <Paragraphs>597</Paragraphs>
  <Slides>39</Slides>
  <Notes>38</Notes>
  <HiddenSlides>6</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39</vt:i4>
      </vt:variant>
    </vt:vector>
  </HeadingPairs>
  <TitlesOfParts>
    <vt:vector size="54" baseType="lpstr">
      <vt:lpstr>inherit</vt:lpstr>
      <vt:lpstr>System Font Regular</vt:lpstr>
      <vt:lpstr>Univers Light</vt:lpstr>
      <vt:lpstr>Calibri</vt:lpstr>
      <vt:lpstr>Franklin Gothic Book</vt:lpstr>
      <vt:lpstr>Goudy Old Style</vt:lpstr>
      <vt:lpstr>Merriweather</vt:lpstr>
      <vt:lpstr>Times New Roman</vt:lpstr>
      <vt:lpstr>Arial</vt:lpstr>
      <vt:lpstr>Neutraface 2 Display Light</vt:lpstr>
      <vt:lpstr>Neutraface 2 Display Medium</vt:lpstr>
      <vt:lpstr>Source Sans Pro</vt:lpstr>
      <vt:lpstr>Stanford TDS</vt:lpstr>
      <vt:lpstr>PoiseVTI</vt:lpstr>
      <vt:lpstr>Stanford Medicine</vt:lpstr>
      <vt:lpstr>The Cardinal Protocol A Low-Cost Option for Oocyte Cryopreservation,  A Prospective Non-Inferiority Cohort Study</vt:lpstr>
      <vt:lpstr>Disclosures</vt:lpstr>
      <vt:lpstr> “Our field needs to identify cost-effective treatments, even if their success rate is lower, that patients shut out by finances can afford.”  </vt:lpstr>
      <vt:lpstr>PowerPoint Presentation</vt:lpstr>
      <vt:lpstr>PowerPoint Presentation</vt:lpstr>
      <vt:lpstr>Existing published data on low-cost protocols are sparse. </vt:lpstr>
      <vt:lpstr>Current options to lower cost of IVF: a comprehensive review</vt:lpstr>
      <vt:lpstr>How much does an OC cycle cost?</vt:lpstr>
      <vt:lpstr>Cost estimates range from $12-24K</vt:lpstr>
      <vt:lpstr>Cardinal Protocol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to my Stanford REI team!   Dr. Lathi, Dr. Aghajanova, Dr. Bavan, Dr. Nakajima, Dr. Sokalska, Dr. Milki, Dr. Yu, and Dr. Monseur for all their guidance and wisdom  My amazing co-fellows: Dr. Rambhatla, Dr. Khorshid, Dr. Rivera-Cruz, Dr. Strug, Dr. Nguyen, Dr. Naert, and Dr. Bui  Stanford REI RNs who helped me bring Cardinal Protocol to life  Thank you to Dr. Alvero for generously supporting this project</vt:lpstr>
      <vt:lpst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CEA of IVF for SMA</dc:title>
  <dc:subject/>
  <dc:creator>Arian Khorshid</dc:creator>
  <cp:keywords/>
  <dc:description/>
  <cp:lastModifiedBy>Esther H Chung</cp:lastModifiedBy>
  <cp:revision>250</cp:revision>
  <cp:lastPrinted>2014-05-27T22:01:40Z</cp:lastPrinted>
  <dcterms:created xsi:type="dcterms:W3CDTF">2010-04-12T23:12:02Z</dcterms:created>
  <dcterms:modified xsi:type="dcterms:W3CDTF">2025-03-15T17:00:23Z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0x0101008885532587F19B44A390C4F083911B1C</vt:lpwstr>
  </property>
</Properties>
</file>