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695" autoAdjust="0"/>
    <p:restoredTop sz="75508" autoAdjust="0"/>
  </p:normalViewPr>
  <p:slideViewPr>
    <p:cSldViewPr snapToGrid="0">
      <p:cViewPr varScale="1">
        <p:scale>
          <a:sx n="67" d="100"/>
          <a:sy n="67" d="100"/>
        </p:scale>
        <p:origin x="100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DC9EB1-C9A1-4BE7-BE38-EC8516EB5648}" type="datetimeFigureOut">
              <a:rPr lang="en-US" smtClean="0"/>
              <a:t>2/25/2025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E428C2-614D-4578-BAF9-53516C7D351F}" type="slidenum">
              <a:rPr lang="en-US" smtClean="0"/>
              <a:t>‹#›</a:t>
            </a:fld>
            <a:endParaRPr lang="en-US"/>
          </a:p>
        </p:txBody>
      </p:sp>
    </p:spTree>
    <p:extLst>
      <p:ext uri="{BB962C8B-B14F-4D97-AF65-F5344CB8AC3E}">
        <p14:creationId xmlns:p14="http://schemas.microsoft.com/office/powerpoint/2010/main" val="938612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406697-C659-7767-32CD-E563F817B6A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218B32C-7A6C-8578-C0C5-93A7BC83DC6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4F1B60B-67EE-A73D-BF42-6C2EAE0B3097}"/>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142C3107-0EEF-E1F0-9C61-8BDBE4826D1B}"/>
              </a:ext>
            </a:extLst>
          </p:cNvPr>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1211571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5819B-EB64-F080-634B-7DB0D76462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5FF0B5A-7365-7F9C-023B-29AAAAE258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4C7B55-F37D-597F-C719-123D240443E5}"/>
              </a:ext>
            </a:extLst>
          </p:cNvPr>
          <p:cNvSpPr>
            <a:spLocks noGrp="1"/>
          </p:cNvSpPr>
          <p:nvPr>
            <p:ph type="dt" sz="half" idx="10"/>
          </p:nvPr>
        </p:nvSpPr>
        <p:spPr/>
        <p:txBody>
          <a:bodyPr/>
          <a:lstStyle/>
          <a:p>
            <a:fld id="{6D52D22A-76F7-40D0-9E67-39A85C3622AB}" type="datetimeFigureOut">
              <a:rPr lang="en-US" smtClean="0"/>
              <a:t>2/25/2025</a:t>
            </a:fld>
            <a:endParaRPr lang="en-US"/>
          </a:p>
        </p:txBody>
      </p:sp>
      <p:sp>
        <p:nvSpPr>
          <p:cNvPr id="5" name="Footer Placeholder 4">
            <a:extLst>
              <a:ext uri="{FF2B5EF4-FFF2-40B4-BE49-F238E27FC236}">
                <a16:creationId xmlns:a16="http://schemas.microsoft.com/office/drawing/2014/main" id="{E26A8760-1ECA-590A-C865-C6DB37ECE2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CD76D3-8404-B967-AFB4-981BD787F8BA}"/>
              </a:ext>
            </a:extLst>
          </p:cNvPr>
          <p:cNvSpPr>
            <a:spLocks noGrp="1"/>
          </p:cNvSpPr>
          <p:nvPr>
            <p:ph type="sldNum" sz="quarter" idx="12"/>
          </p:nvPr>
        </p:nvSpPr>
        <p:spPr/>
        <p:txBody>
          <a:bodyPr/>
          <a:lstStyle/>
          <a:p>
            <a:fld id="{1CC5DA39-D772-4404-8816-2C4DD696FAAD}" type="slidenum">
              <a:rPr lang="en-US" smtClean="0"/>
              <a:t>‹#›</a:t>
            </a:fld>
            <a:endParaRPr lang="en-US"/>
          </a:p>
        </p:txBody>
      </p:sp>
    </p:spTree>
    <p:extLst>
      <p:ext uri="{BB962C8B-B14F-4D97-AF65-F5344CB8AC3E}">
        <p14:creationId xmlns:p14="http://schemas.microsoft.com/office/powerpoint/2010/main" val="1383811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ADEF1-DF26-2F7D-C99E-298748F1C00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7C802A9-95D2-8DCC-DFCC-6EEA7ADB48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C56F5A-3842-80DC-5E70-29F2E03F4369}"/>
              </a:ext>
            </a:extLst>
          </p:cNvPr>
          <p:cNvSpPr>
            <a:spLocks noGrp="1"/>
          </p:cNvSpPr>
          <p:nvPr>
            <p:ph type="dt" sz="half" idx="10"/>
          </p:nvPr>
        </p:nvSpPr>
        <p:spPr/>
        <p:txBody>
          <a:bodyPr/>
          <a:lstStyle/>
          <a:p>
            <a:fld id="{6D52D22A-76F7-40D0-9E67-39A85C3622AB}" type="datetimeFigureOut">
              <a:rPr lang="en-US" smtClean="0"/>
              <a:t>2/25/2025</a:t>
            </a:fld>
            <a:endParaRPr lang="en-US"/>
          </a:p>
        </p:txBody>
      </p:sp>
      <p:sp>
        <p:nvSpPr>
          <p:cNvPr id="5" name="Footer Placeholder 4">
            <a:extLst>
              <a:ext uri="{FF2B5EF4-FFF2-40B4-BE49-F238E27FC236}">
                <a16:creationId xmlns:a16="http://schemas.microsoft.com/office/drawing/2014/main" id="{D26ACAB7-27B4-0850-6DB4-002799C67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E93728-3699-A518-2802-71DB0E99C6BE}"/>
              </a:ext>
            </a:extLst>
          </p:cNvPr>
          <p:cNvSpPr>
            <a:spLocks noGrp="1"/>
          </p:cNvSpPr>
          <p:nvPr>
            <p:ph type="sldNum" sz="quarter" idx="12"/>
          </p:nvPr>
        </p:nvSpPr>
        <p:spPr/>
        <p:txBody>
          <a:bodyPr/>
          <a:lstStyle/>
          <a:p>
            <a:fld id="{1CC5DA39-D772-4404-8816-2C4DD696FAAD}" type="slidenum">
              <a:rPr lang="en-US" smtClean="0"/>
              <a:t>‹#›</a:t>
            </a:fld>
            <a:endParaRPr lang="en-US"/>
          </a:p>
        </p:txBody>
      </p:sp>
    </p:spTree>
    <p:extLst>
      <p:ext uri="{BB962C8B-B14F-4D97-AF65-F5344CB8AC3E}">
        <p14:creationId xmlns:p14="http://schemas.microsoft.com/office/powerpoint/2010/main" val="572096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0AFCF8-A30F-1A8C-0083-47B72DD0BF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CF8B13-FA0A-9C0D-32A4-171F25FA15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A74BA7-E4A3-C51D-D578-7C6F33988E35}"/>
              </a:ext>
            </a:extLst>
          </p:cNvPr>
          <p:cNvSpPr>
            <a:spLocks noGrp="1"/>
          </p:cNvSpPr>
          <p:nvPr>
            <p:ph type="dt" sz="half" idx="10"/>
          </p:nvPr>
        </p:nvSpPr>
        <p:spPr/>
        <p:txBody>
          <a:bodyPr/>
          <a:lstStyle/>
          <a:p>
            <a:fld id="{6D52D22A-76F7-40D0-9E67-39A85C3622AB}" type="datetimeFigureOut">
              <a:rPr lang="en-US" smtClean="0"/>
              <a:t>2/25/2025</a:t>
            </a:fld>
            <a:endParaRPr lang="en-US"/>
          </a:p>
        </p:txBody>
      </p:sp>
      <p:sp>
        <p:nvSpPr>
          <p:cNvPr id="5" name="Footer Placeholder 4">
            <a:extLst>
              <a:ext uri="{FF2B5EF4-FFF2-40B4-BE49-F238E27FC236}">
                <a16:creationId xmlns:a16="http://schemas.microsoft.com/office/drawing/2014/main" id="{1742CB6F-99B0-EB3E-3919-08E7728408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3713DA-0ADB-9323-E5CE-0C8E3A0F6E4A}"/>
              </a:ext>
            </a:extLst>
          </p:cNvPr>
          <p:cNvSpPr>
            <a:spLocks noGrp="1"/>
          </p:cNvSpPr>
          <p:nvPr>
            <p:ph type="sldNum" sz="quarter" idx="12"/>
          </p:nvPr>
        </p:nvSpPr>
        <p:spPr/>
        <p:txBody>
          <a:bodyPr/>
          <a:lstStyle/>
          <a:p>
            <a:fld id="{1CC5DA39-D772-4404-8816-2C4DD696FAAD}" type="slidenum">
              <a:rPr lang="en-US" smtClean="0"/>
              <a:t>‹#›</a:t>
            </a:fld>
            <a:endParaRPr lang="en-US"/>
          </a:p>
        </p:txBody>
      </p:sp>
    </p:spTree>
    <p:extLst>
      <p:ext uri="{BB962C8B-B14F-4D97-AF65-F5344CB8AC3E}">
        <p14:creationId xmlns:p14="http://schemas.microsoft.com/office/powerpoint/2010/main" val="27910338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51163" y="1250919"/>
            <a:ext cx="3775355" cy="422102"/>
          </a:xfrm>
          <a:prstGeom prst="rect">
            <a:avLst/>
          </a:prstGeom>
        </p:spPr>
        <p:txBody>
          <a:bodyPr wrap="square" lIns="163258" tIns="163258" rIns="163258" bIns="163258">
            <a:spAutoFit/>
          </a:bodyPr>
          <a:lstStyle>
            <a:lvl1pPr marL="0" indent="0">
              <a:buNone/>
              <a:defRPr sz="667">
                <a:solidFill>
                  <a:schemeClr val="accent5">
                    <a:lumMod val="50000"/>
                  </a:schemeClr>
                </a:solidFill>
                <a:latin typeface="Times New Roman" panose="02020603050405020304" pitchFamily="18" charset="0"/>
                <a:cs typeface="Times New Roman" panose="02020603050405020304" pitchFamily="18" charset="0"/>
              </a:defRPr>
            </a:lvl1pPr>
            <a:lvl2pPr marL="393077" indent="-151183">
              <a:defRPr sz="667">
                <a:latin typeface="Trebuchet MS" pitchFamily="34" charset="0"/>
              </a:defRPr>
            </a:lvl2pPr>
            <a:lvl3pPr marL="544260" indent="-151183">
              <a:defRPr sz="667">
                <a:latin typeface="Trebuchet MS" pitchFamily="34" charset="0"/>
              </a:defRPr>
            </a:lvl3pPr>
            <a:lvl4pPr marL="710562" indent="-166302">
              <a:defRPr sz="667">
                <a:latin typeface="Trebuchet MS" pitchFamily="34" charset="0"/>
              </a:defRPr>
            </a:lvl4pPr>
            <a:lvl5pPr marL="831509" indent="-120947">
              <a:defRPr sz="667">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256207" y="1046982"/>
            <a:ext cx="3770313" cy="266344"/>
          </a:xfrm>
          <a:prstGeom prst="rect">
            <a:avLst/>
          </a:prstGeom>
          <a:noFill/>
        </p:spPr>
        <p:txBody>
          <a:bodyPr wrap="square" lIns="65304" tIns="65304" rIns="65304" bIns="65304" anchor="ctr" anchorCtr="0">
            <a:spAutoFit/>
          </a:bodyPr>
          <a:lstStyle>
            <a:lvl1pPr marL="0" indent="0" algn="ctr">
              <a:buNone/>
              <a:defRPr sz="964"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256207" y="3757346"/>
            <a:ext cx="3775795" cy="422102"/>
          </a:xfrm>
          <a:prstGeom prst="rect">
            <a:avLst/>
          </a:prstGeom>
        </p:spPr>
        <p:txBody>
          <a:bodyPr wrap="square" lIns="163258" tIns="163258" rIns="163258" bIns="163258">
            <a:spAutoFit/>
          </a:bodyPr>
          <a:lstStyle>
            <a:lvl1pPr marL="0" indent="0">
              <a:buNone/>
              <a:defRPr sz="667">
                <a:solidFill>
                  <a:schemeClr val="accent5">
                    <a:lumMod val="50000"/>
                  </a:schemeClr>
                </a:solidFill>
                <a:latin typeface="Times New Roman" panose="02020603050405020304" pitchFamily="18" charset="0"/>
                <a:cs typeface="Times New Roman" panose="02020603050405020304" pitchFamily="18" charset="0"/>
              </a:defRPr>
            </a:lvl1pPr>
            <a:lvl2pPr marL="393077" indent="-151183">
              <a:defRPr sz="667">
                <a:latin typeface="Trebuchet MS" pitchFamily="34" charset="0"/>
              </a:defRPr>
            </a:lvl2pPr>
            <a:lvl3pPr marL="544260" indent="-151183">
              <a:defRPr sz="667">
                <a:latin typeface="Trebuchet MS" pitchFamily="34" charset="0"/>
              </a:defRPr>
            </a:lvl3pPr>
            <a:lvl4pPr marL="710562" indent="-166302">
              <a:defRPr sz="667">
                <a:latin typeface="Trebuchet MS" pitchFamily="34" charset="0"/>
              </a:defRPr>
            </a:lvl4pPr>
            <a:lvl5pPr marL="831509" indent="-120947">
              <a:defRPr sz="667">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261690" y="3542240"/>
            <a:ext cx="3770313" cy="266344"/>
          </a:xfrm>
          <a:prstGeom prst="rect">
            <a:avLst/>
          </a:prstGeom>
          <a:noFill/>
        </p:spPr>
        <p:txBody>
          <a:bodyPr wrap="square" lIns="65304" tIns="65304" rIns="65304" bIns="65304" anchor="ctr" anchorCtr="0">
            <a:spAutoFit/>
          </a:bodyPr>
          <a:lstStyle>
            <a:lvl1pPr marL="0" indent="0" algn="ctr">
              <a:buNone/>
              <a:defRPr sz="964"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4209523" y="4456222"/>
            <a:ext cx="3769871" cy="422102"/>
          </a:xfrm>
          <a:prstGeom prst="rect">
            <a:avLst/>
          </a:prstGeom>
        </p:spPr>
        <p:txBody>
          <a:bodyPr wrap="square" lIns="163258" tIns="163258" rIns="163258" bIns="163258">
            <a:spAutoFit/>
          </a:bodyPr>
          <a:lstStyle>
            <a:lvl1pPr marL="0" indent="0">
              <a:buNone/>
              <a:defRPr sz="667">
                <a:solidFill>
                  <a:schemeClr val="accent5">
                    <a:lumMod val="50000"/>
                  </a:schemeClr>
                </a:solidFill>
                <a:latin typeface="Times New Roman" panose="02020603050405020304" pitchFamily="18" charset="0"/>
                <a:cs typeface="Times New Roman" panose="02020603050405020304" pitchFamily="18" charset="0"/>
              </a:defRPr>
            </a:lvl1pPr>
            <a:lvl2pPr marL="393077" indent="-151183">
              <a:defRPr sz="667">
                <a:latin typeface="Trebuchet MS" pitchFamily="34" charset="0"/>
              </a:defRPr>
            </a:lvl2pPr>
            <a:lvl3pPr marL="544260" indent="-151183">
              <a:defRPr sz="667">
                <a:latin typeface="Trebuchet MS" pitchFamily="34" charset="0"/>
              </a:defRPr>
            </a:lvl3pPr>
            <a:lvl4pPr marL="710562" indent="-166302">
              <a:defRPr sz="667">
                <a:latin typeface="Trebuchet MS" pitchFamily="34" charset="0"/>
              </a:defRPr>
            </a:lvl4pPr>
            <a:lvl5pPr marL="831509" indent="-120947">
              <a:defRPr sz="667">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4209523" y="4236080"/>
            <a:ext cx="3769871" cy="266344"/>
          </a:xfrm>
          <a:prstGeom prst="rect">
            <a:avLst/>
          </a:prstGeom>
          <a:noFill/>
        </p:spPr>
        <p:txBody>
          <a:bodyPr wrap="square" lIns="65304" tIns="65304" rIns="65304" bIns="65304" anchor="ctr" anchorCtr="0">
            <a:spAutoFit/>
          </a:bodyPr>
          <a:lstStyle>
            <a:lvl1pPr marL="0" indent="0" algn="ctr">
              <a:buNone/>
              <a:defRPr sz="964" b="1" u="sng" baseline="0">
                <a:solidFill>
                  <a:schemeClr val="accent5">
                    <a:lumMod val="50000"/>
                  </a:schemeClr>
                </a:solidFill>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4211728" y="1250919"/>
            <a:ext cx="3769871" cy="422102"/>
          </a:xfrm>
          <a:prstGeom prst="rect">
            <a:avLst/>
          </a:prstGeom>
        </p:spPr>
        <p:txBody>
          <a:bodyPr wrap="square" lIns="163258" tIns="163258" rIns="163258" bIns="163258">
            <a:spAutoFit/>
          </a:bodyPr>
          <a:lstStyle>
            <a:lvl1pPr marL="0" indent="0">
              <a:buNone/>
              <a:defRPr sz="667">
                <a:solidFill>
                  <a:schemeClr val="accent5">
                    <a:lumMod val="50000"/>
                  </a:schemeClr>
                </a:solidFill>
                <a:latin typeface="Times New Roman" panose="02020603050405020304" pitchFamily="18" charset="0"/>
                <a:cs typeface="Times New Roman" panose="02020603050405020304" pitchFamily="18" charset="0"/>
              </a:defRPr>
            </a:lvl1pPr>
            <a:lvl2pPr marL="393077" indent="-151183">
              <a:defRPr sz="667">
                <a:latin typeface="Trebuchet MS" pitchFamily="34" charset="0"/>
              </a:defRPr>
            </a:lvl2pPr>
            <a:lvl3pPr marL="544260" indent="-151183">
              <a:defRPr sz="667">
                <a:latin typeface="Trebuchet MS" pitchFamily="34" charset="0"/>
              </a:defRPr>
            </a:lvl3pPr>
            <a:lvl4pPr marL="710562" indent="-166302">
              <a:defRPr sz="667">
                <a:latin typeface="Trebuchet MS" pitchFamily="34" charset="0"/>
              </a:defRPr>
            </a:lvl4pPr>
            <a:lvl5pPr marL="831509" indent="-120947">
              <a:defRPr sz="667">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4209965" y="1046982"/>
            <a:ext cx="3772076" cy="266344"/>
          </a:xfrm>
          <a:prstGeom prst="rect">
            <a:avLst/>
          </a:prstGeom>
          <a:noFill/>
        </p:spPr>
        <p:txBody>
          <a:bodyPr wrap="square" lIns="65304" tIns="65304" rIns="65304" bIns="65304" anchor="ctr" anchorCtr="0">
            <a:spAutoFit/>
          </a:bodyPr>
          <a:lstStyle>
            <a:lvl1pPr marL="0" indent="0" algn="ctr">
              <a:buNone/>
              <a:defRPr sz="964"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8165486" y="1046982"/>
            <a:ext cx="3771119" cy="266344"/>
          </a:xfrm>
          <a:prstGeom prst="rect">
            <a:avLst/>
          </a:prstGeom>
          <a:noFill/>
        </p:spPr>
        <p:txBody>
          <a:bodyPr wrap="square" lIns="65304" tIns="65304" rIns="65304" bIns="65304" anchor="ctr" anchorCtr="0">
            <a:spAutoFit/>
          </a:bodyPr>
          <a:lstStyle>
            <a:lvl1pPr marL="0" indent="0" algn="ctr">
              <a:buNone/>
              <a:defRPr sz="964"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8165486" y="1250919"/>
            <a:ext cx="3771119" cy="422102"/>
          </a:xfrm>
          <a:prstGeom prst="rect">
            <a:avLst/>
          </a:prstGeom>
        </p:spPr>
        <p:txBody>
          <a:bodyPr wrap="square" lIns="163258" tIns="163258" rIns="163258" bIns="163258">
            <a:spAutoFit/>
          </a:bodyPr>
          <a:lstStyle>
            <a:lvl1pPr marL="0" indent="0">
              <a:buNone/>
              <a:defRPr sz="667">
                <a:solidFill>
                  <a:schemeClr val="accent5">
                    <a:lumMod val="50000"/>
                  </a:schemeClr>
                </a:solidFill>
                <a:latin typeface="Times New Roman" panose="02020603050405020304" pitchFamily="18" charset="0"/>
                <a:cs typeface="Times New Roman" panose="02020603050405020304" pitchFamily="18" charset="0"/>
              </a:defRPr>
            </a:lvl1pPr>
            <a:lvl2pPr marL="393077" indent="-151183">
              <a:defRPr sz="667">
                <a:latin typeface="Trebuchet MS" pitchFamily="34" charset="0"/>
              </a:defRPr>
            </a:lvl2pPr>
            <a:lvl3pPr marL="544260" indent="-151183">
              <a:defRPr sz="667">
                <a:latin typeface="Trebuchet MS" pitchFamily="34" charset="0"/>
              </a:defRPr>
            </a:lvl3pPr>
            <a:lvl4pPr marL="710562" indent="-166302">
              <a:defRPr sz="667">
                <a:latin typeface="Trebuchet MS" pitchFamily="34" charset="0"/>
              </a:defRPr>
            </a:lvl4pPr>
            <a:lvl5pPr marL="831509" indent="-120947">
              <a:defRPr sz="667">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8165486" y="3535550"/>
            <a:ext cx="3771119" cy="266344"/>
          </a:xfrm>
          <a:prstGeom prst="rect">
            <a:avLst/>
          </a:prstGeom>
          <a:noFill/>
        </p:spPr>
        <p:txBody>
          <a:bodyPr wrap="square" lIns="65304" tIns="65304" rIns="65304" bIns="65304" anchor="ctr" anchorCtr="0">
            <a:spAutoFit/>
          </a:bodyPr>
          <a:lstStyle>
            <a:lvl1pPr marL="0" indent="0" algn="ctr">
              <a:buNone/>
              <a:defRPr sz="964"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8164088" y="3739487"/>
            <a:ext cx="3772517" cy="422102"/>
          </a:xfrm>
          <a:prstGeom prst="rect">
            <a:avLst/>
          </a:prstGeom>
        </p:spPr>
        <p:txBody>
          <a:bodyPr wrap="square" lIns="163258" tIns="163258" rIns="163258" bIns="163258">
            <a:spAutoFit/>
          </a:bodyPr>
          <a:lstStyle>
            <a:lvl1pPr marL="0" indent="0">
              <a:buNone/>
              <a:tabLst/>
              <a:defRPr sz="667">
                <a:solidFill>
                  <a:schemeClr val="accent5">
                    <a:lumMod val="50000"/>
                  </a:schemeClr>
                </a:solidFill>
                <a:latin typeface="Times New Roman" panose="02020603050405020304" pitchFamily="18" charset="0"/>
                <a:cs typeface="Times New Roman" panose="02020603050405020304" pitchFamily="18" charset="0"/>
              </a:defRPr>
            </a:lvl1pPr>
            <a:lvl2pPr marL="393077" indent="-151183">
              <a:defRPr sz="667">
                <a:latin typeface="Trebuchet MS" pitchFamily="34" charset="0"/>
              </a:defRPr>
            </a:lvl2pPr>
            <a:lvl3pPr marL="544260" indent="-151183">
              <a:defRPr sz="667">
                <a:latin typeface="Trebuchet MS" pitchFamily="34" charset="0"/>
              </a:defRPr>
            </a:lvl3pPr>
            <a:lvl4pPr marL="710562" indent="-166302">
              <a:defRPr sz="667">
                <a:latin typeface="Trebuchet MS" pitchFamily="34" charset="0"/>
              </a:defRPr>
            </a:lvl4pPr>
            <a:lvl5pPr marL="831509" indent="-120947">
              <a:defRPr sz="667">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8165486" y="5281968"/>
            <a:ext cx="3771119" cy="266344"/>
          </a:xfrm>
          <a:prstGeom prst="rect">
            <a:avLst/>
          </a:prstGeom>
          <a:noFill/>
        </p:spPr>
        <p:txBody>
          <a:bodyPr wrap="square" lIns="65304" tIns="65304" rIns="65304" bIns="65304" anchor="ctr" anchorCtr="0">
            <a:spAutoFit/>
          </a:bodyPr>
          <a:lstStyle>
            <a:lvl1pPr marL="0" indent="0" algn="ctr">
              <a:buNone/>
              <a:defRPr sz="964"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8165486" y="5503766"/>
            <a:ext cx="3772517" cy="422102"/>
          </a:xfrm>
          <a:prstGeom prst="rect">
            <a:avLst/>
          </a:prstGeom>
        </p:spPr>
        <p:txBody>
          <a:bodyPr wrap="square" lIns="163258" tIns="163258" rIns="163258" bIns="163258">
            <a:spAutoFit/>
          </a:bodyPr>
          <a:lstStyle>
            <a:lvl1pPr marL="0" indent="0">
              <a:buNone/>
              <a:defRPr sz="667">
                <a:solidFill>
                  <a:schemeClr val="accent5">
                    <a:lumMod val="50000"/>
                  </a:schemeClr>
                </a:solidFill>
                <a:latin typeface="Times New Roman" panose="02020603050405020304" pitchFamily="18" charset="0"/>
                <a:cs typeface="Times New Roman" panose="02020603050405020304" pitchFamily="18" charset="0"/>
              </a:defRPr>
            </a:lvl1pPr>
            <a:lvl2pPr marL="393077" indent="-151183">
              <a:defRPr sz="667">
                <a:latin typeface="Trebuchet MS" pitchFamily="34" charset="0"/>
              </a:defRPr>
            </a:lvl2pPr>
            <a:lvl3pPr marL="544260" indent="-151183">
              <a:defRPr sz="667">
                <a:latin typeface="Trebuchet MS" pitchFamily="34" charset="0"/>
              </a:defRPr>
            </a:lvl3pPr>
            <a:lvl4pPr marL="710562" indent="-166302">
              <a:defRPr sz="667">
                <a:latin typeface="Trebuchet MS" pitchFamily="34" charset="0"/>
              </a:defRPr>
            </a:lvl4pPr>
            <a:lvl5pPr marL="831509" indent="-120947">
              <a:defRPr sz="667">
                <a:latin typeface="Trebuchet MS" pitchFamily="34" charset="0"/>
              </a:defRPr>
            </a:lvl5pPr>
          </a:lstStyle>
          <a:p>
            <a:pPr lvl="0"/>
            <a:r>
              <a:rPr lang="en-US" dirty="0"/>
              <a:t>Type in or paste your text here</a:t>
            </a:r>
          </a:p>
        </p:txBody>
      </p:sp>
      <p:sp>
        <p:nvSpPr>
          <p:cNvPr id="63" name="Text Placeholder 76"/>
          <p:cNvSpPr>
            <a:spLocks noGrp="1"/>
          </p:cNvSpPr>
          <p:nvPr>
            <p:ph type="body" sz="quarter" idx="150" hasCustomPrompt="1"/>
          </p:nvPr>
        </p:nvSpPr>
        <p:spPr>
          <a:xfrm>
            <a:off x="1621497" y="475709"/>
            <a:ext cx="8949010" cy="251655"/>
          </a:xfrm>
          <a:prstGeom prst="rect">
            <a:avLst/>
          </a:prstGeom>
        </p:spPr>
        <p:txBody>
          <a:bodyPr>
            <a:normAutofit/>
          </a:bodyPr>
          <a:lstStyle>
            <a:lvl1pPr marL="0" indent="0" algn="ctr">
              <a:buFontTx/>
              <a:buNone/>
              <a:defRPr sz="1778">
                <a:solidFill>
                  <a:schemeClr val="bg1"/>
                </a:solidFill>
              </a:defRPr>
            </a:lvl1pPr>
            <a:lvl2pPr>
              <a:buFontTx/>
              <a:buNone/>
              <a:defRPr sz="2667"/>
            </a:lvl2pPr>
            <a:lvl3pPr>
              <a:buFontTx/>
              <a:buNone/>
              <a:defRPr sz="2667"/>
            </a:lvl3pPr>
            <a:lvl4pPr>
              <a:buFontTx/>
              <a:buNone/>
              <a:defRPr sz="2667"/>
            </a:lvl4pPr>
            <a:lvl5pPr>
              <a:buFontTx/>
              <a:buNone/>
              <a:defRPr sz="2667"/>
            </a:lvl5pPr>
          </a:lstStyle>
          <a:p>
            <a:pPr lvl="0"/>
            <a:r>
              <a:rPr lang="en-US" dirty="0"/>
              <a:t>Click here to add authors</a:t>
            </a:r>
          </a:p>
        </p:txBody>
      </p:sp>
      <p:sp>
        <p:nvSpPr>
          <p:cNvPr id="64" name="Text Placeholder 76"/>
          <p:cNvSpPr>
            <a:spLocks noGrp="1"/>
          </p:cNvSpPr>
          <p:nvPr>
            <p:ph type="body" sz="quarter" idx="184" hasCustomPrompt="1"/>
          </p:nvPr>
        </p:nvSpPr>
        <p:spPr>
          <a:xfrm>
            <a:off x="1621497" y="720461"/>
            <a:ext cx="8949010" cy="198299"/>
          </a:xfrm>
          <a:prstGeom prst="rect">
            <a:avLst/>
          </a:prstGeom>
        </p:spPr>
        <p:txBody>
          <a:bodyPr>
            <a:normAutofit/>
          </a:bodyPr>
          <a:lstStyle>
            <a:lvl1pPr marL="0" indent="0" algn="ctr">
              <a:buFontTx/>
              <a:buNone/>
              <a:defRPr sz="1481">
                <a:solidFill>
                  <a:schemeClr val="bg1"/>
                </a:solidFill>
              </a:defRPr>
            </a:lvl1pPr>
            <a:lvl2pPr>
              <a:buFontTx/>
              <a:buNone/>
              <a:defRPr sz="2667"/>
            </a:lvl2pPr>
            <a:lvl3pPr>
              <a:buFontTx/>
              <a:buNone/>
              <a:defRPr sz="2667"/>
            </a:lvl3pPr>
            <a:lvl4pPr>
              <a:buFontTx/>
              <a:buNone/>
              <a:defRPr sz="2667"/>
            </a:lvl4pPr>
            <a:lvl5pPr>
              <a:buFontTx/>
              <a:buNone/>
              <a:defRPr sz="2667"/>
            </a:lvl5pPr>
          </a:lstStyle>
          <a:p>
            <a:pPr lvl="0"/>
            <a:r>
              <a:rPr lang="en-US" dirty="0"/>
              <a:t>Click here to add affiliations</a:t>
            </a:r>
          </a:p>
        </p:txBody>
      </p:sp>
      <p:sp>
        <p:nvSpPr>
          <p:cNvPr id="65" name="Text Placeholder 76"/>
          <p:cNvSpPr>
            <a:spLocks noGrp="1"/>
          </p:cNvSpPr>
          <p:nvPr>
            <p:ph type="body" sz="quarter" idx="185" hasCustomPrompt="1"/>
          </p:nvPr>
        </p:nvSpPr>
        <p:spPr>
          <a:xfrm>
            <a:off x="1621497" y="99771"/>
            <a:ext cx="8949010" cy="375939"/>
          </a:xfrm>
          <a:prstGeom prst="rect">
            <a:avLst/>
          </a:prstGeom>
        </p:spPr>
        <p:txBody>
          <a:bodyPr>
            <a:normAutofit/>
          </a:bodyPr>
          <a:lstStyle>
            <a:lvl1pPr marL="0" indent="0" algn="ctr">
              <a:buFontTx/>
              <a:buNone/>
              <a:defRPr sz="2667" b="1">
                <a:solidFill>
                  <a:schemeClr val="bg1"/>
                </a:solidFill>
              </a:defRPr>
            </a:lvl1pPr>
            <a:lvl2pPr>
              <a:buFontTx/>
              <a:buNone/>
              <a:defRPr sz="2667"/>
            </a:lvl2pPr>
            <a:lvl3pPr>
              <a:buFontTx/>
              <a:buNone/>
              <a:defRPr sz="2667"/>
            </a:lvl3pPr>
            <a:lvl4pPr>
              <a:buFontTx/>
              <a:buNone/>
              <a:defRPr sz="2667"/>
            </a:lvl4pPr>
            <a:lvl5pPr>
              <a:buFontTx/>
              <a:buNone/>
              <a:defRPr sz="2667"/>
            </a:lvl5pPr>
          </a:lstStyle>
          <a:p>
            <a:pPr lvl="0"/>
            <a:r>
              <a:rPr lang="en-US" dirty="0"/>
              <a:t>Click here to add title</a:t>
            </a:r>
          </a:p>
        </p:txBody>
      </p:sp>
    </p:spTree>
    <p:extLst>
      <p:ext uri="{BB962C8B-B14F-4D97-AF65-F5344CB8AC3E}">
        <p14:creationId xmlns:p14="http://schemas.microsoft.com/office/powerpoint/2010/main" val="4043427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EBCC3-266A-D7C8-57F6-5C123E8A6C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D16A6F-248C-5B4C-2B54-360BD2F699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A0200B-C680-EC57-93C7-B08F6B126B64}"/>
              </a:ext>
            </a:extLst>
          </p:cNvPr>
          <p:cNvSpPr>
            <a:spLocks noGrp="1"/>
          </p:cNvSpPr>
          <p:nvPr>
            <p:ph type="dt" sz="half" idx="10"/>
          </p:nvPr>
        </p:nvSpPr>
        <p:spPr/>
        <p:txBody>
          <a:bodyPr/>
          <a:lstStyle/>
          <a:p>
            <a:fld id="{6D52D22A-76F7-40D0-9E67-39A85C3622AB}" type="datetimeFigureOut">
              <a:rPr lang="en-US" smtClean="0"/>
              <a:t>2/25/2025</a:t>
            </a:fld>
            <a:endParaRPr lang="en-US"/>
          </a:p>
        </p:txBody>
      </p:sp>
      <p:sp>
        <p:nvSpPr>
          <p:cNvPr id="5" name="Footer Placeholder 4">
            <a:extLst>
              <a:ext uri="{FF2B5EF4-FFF2-40B4-BE49-F238E27FC236}">
                <a16:creationId xmlns:a16="http://schemas.microsoft.com/office/drawing/2014/main" id="{B8D4221F-2481-F32E-150F-C67E216DC4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C65306-53EC-0F0E-5A43-DC43800660F8}"/>
              </a:ext>
            </a:extLst>
          </p:cNvPr>
          <p:cNvSpPr>
            <a:spLocks noGrp="1"/>
          </p:cNvSpPr>
          <p:nvPr>
            <p:ph type="sldNum" sz="quarter" idx="12"/>
          </p:nvPr>
        </p:nvSpPr>
        <p:spPr/>
        <p:txBody>
          <a:bodyPr/>
          <a:lstStyle/>
          <a:p>
            <a:fld id="{1CC5DA39-D772-4404-8816-2C4DD696FAAD}" type="slidenum">
              <a:rPr lang="en-US" smtClean="0"/>
              <a:t>‹#›</a:t>
            </a:fld>
            <a:endParaRPr lang="en-US"/>
          </a:p>
        </p:txBody>
      </p:sp>
    </p:spTree>
    <p:extLst>
      <p:ext uri="{BB962C8B-B14F-4D97-AF65-F5344CB8AC3E}">
        <p14:creationId xmlns:p14="http://schemas.microsoft.com/office/powerpoint/2010/main" val="3359839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6734E-1C94-D1D7-02B4-35D6C8F88D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0B42D5-2013-BF99-2B54-C575BB2982F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6815D8-7DF7-53B0-FF19-B3B822AD80C1}"/>
              </a:ext>
            </a:extLst>
          </p:cNvPr>
          <p:cNvSpPr>
            <a:spLocks noGrp="1"/>
          </p:cNvSpPr>
          <p:nvPr>
            <p:ph type="dt" sz="half" idx="10"/>
          </p:nvPr>
        </p:nvSpPr>
        <p:spPr/>
        <p:txBody>
          <a:bodyPr/>
          <a:lstStyle/>
          <a:p>
            <a:fld id="{6D52D22A-76F7-40D0-9E67-39A85C3622AB}" type="datetimeFigureOut">
              <a:rPr lang="en-US" smtClean="0"/>
              <a:t>2/25/2025</a:t>
            </a:fld>
            <a:endParaRPr lang="en-US"/>
          </a:p>
        </p:txBody>
      </p:sp>
      <p:sp>
        <p:nvSpPr>
          <p:cNvPr id="5" name="Footer Placeholder 4">
            <a:extLst>
              <a:ext uri="{FF2B5EF4-FFF2-40B4-BE49-F238E27FC236}">
                <a16:creationId xmlns:a16="http://schemas.microsoft.com/office/drawing/2014/main" id="{F6110FCD-7E5B-8D35-1CE4-9451D5C0CC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F1E9E4-BFB6-7FC4-012F-0A215A668F96}"/>
              </a:ext>
            </a:extLst>
          </p:cNvPr>
          <p:cNvSpPr>
            <a:spLocks noGrp="1"/>
          </p:cNvSpPr>
          <p:nvPr>
            <p:ph type="sldNum" sz="quarter" idx="12"/>
          </p:nvPr>
        </p:nvSpPr>
        <p:spPr/>
        <p:txBody>
          <a:bodyPr/>
          <a:lstStyle/>
          <a:p>
            <a:fld id="{1CC5DA39-D772-4404-8816-2C4DD696FAAD}" type="slidenum">
              <a:rPr lang="en-US" smtClean="0"/>
              <a:t>‹#›</a:t>
            </a:fld>
            <a:endParaRPr lang="en-US"/>
          </a:p>
        </p:txBody>
      </p:sp>
    </p:spTree>
    <p:extLst>
      <p:ext uri="{BB962C8B-B14F-4D97-AF65-F5344CB8AC3E}">
        <p14:creationId xmlns:p14="http://schemas.microsoft.com/office/powerpoint/2010/main" val="1335656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A491D-7E81-74E7-EE43-C030C17894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E57EFB-BE5B-7577-5893-DBDDFCB327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66EF98-6986-0DC1-8C25-D7629466EE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091C2A-A071-205D-A25D-A66E1724BBB5}"/>
              </a:ext>
            </a:extLst>
          </p:cNvPr>
          <p:cNvSpPr>
            <a:spLocks noGrp="1"/>
          </p:cNvSpPr>
          <p:nvPr>
            <p:ph type="dt" sz="half" idx="10"/>
          </p:nvPr>
        </p:nvSpPr>
        <p:spPr/>
        <p:txBody>
          <a:bodyPr/>
          <a:lstStyle/>
          <a:p>
            <a:fld id="{6D52D22A-76F7-40D0-9E67-39A85C3622AB}" type="datetimeFigureOut">
              <a:rPr lang="en-US" smtClean="0"/>
              <a:t>2/25/2025</a:t>
            </a:fld>
            <a:endParaRPr lang="en-US"/>
          </a:p>
        </p:txBody>
      </p:sp>
      <p:sp>
        <p:nvSpPr>
          <p:cNvPr id="6" name="Footer Placeholder 5">
            <a:extLst>
              <a:ext uri="{FF2B5EF4-FFF2-40B4-BE49-F238E27FC236}">
                <a16:creationId xmlns:a16="http://schemas.microsoft.com/office/drawing/2014/main" id="{373AD932-B381-753C-707C-B83AB2B2F8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8E99C8-A098-558F-6596-F8AE8D76940B}"/>
              </a:ext>
            </a:extLst>
          </p:cNvPr>
          <p:cNvSpPr>
            <a:spLocks noGrp="1"/>
          </p:cNvSpPr>
          <p:nvPr>
            <p:ph type="sldNum" sz="quarter" idx="12"/>
          </p:nvPr>
        </p:nvSpPr>
        <p:spPr/>
        <p:txBody>
          <a:bodyPr/>
          <a:lstStyle/>
          <a:p>
            <a:fld id="{1CC5DA39-D772-4404-8816-2C4DD696FAAD}" type="slidenum">
              <a:rPr lang="en-US" smtClean="0"/>
              <a:t>‹#›</a:t>
            </a:fld>
            <a:endParaRPr lang="en-US"/>
          </a:p>
        </p:txBody>
      </p:sp>
    </p:spTree>
    <p:extLst>
      <p:ext uri="{BB962C8B-B14F-4D97-AF65-F5344CB8AC3E}">
        <p14:creationId xmlns:p14="http://schemas.microsoft.com/office/powerpoint/2010/main" val="3523773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990A6-F6FF-B3F8-03A6-BAFBD576C2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6AA538-A0E4-03D2-4646-D0F1A5A03A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D8DF223-3ADE-28CD-067D-825F283371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FAEB31F-6617-6E3C-A9E0-BADA175999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1F50F4-E3BA-1E45-D698-51A7353EE9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2CBA1A-C327-3297-53BB-5E201597A005}"/>
              </a:ext>
            </a:extLst>
          </p:cNvPr>
          <p:cNvSpPr>
            <a:spLocks noGrp="1"/>
          </p:cNvSpPr>
          <p:nvPr>
            <p:ph type="dt" sz="half" idx="10"/>
          </p:nvPr>
        </p:nvSpPr>
        <p:spPr/>
        <p:txBody>
          <a:bodyPr/>
          <a:lstStyle/>
          <a:p>
            <a:fld id="{6D52D22A-76F7-40D0-9E67-39A85C3622AB}" type="datetimeFigureOut">
              <a:rPr lang="en-US" smtClean="0"/>
              <a:t>2/25/2025</a:t>
            </a:fld>
            <a:endParaRPr lang="en-US"/>
          </a:p>
        </p:txBody>
      </p:sp>
      <p:sp>
        <p:nvSpPr>
          <p:cNvPr id="8" name="Footer Placeholder 7">
            <a:extLst>
              <a:ext uri="{FF2B5EF4-FFF2-40B4-BE49-F238E27FC236}">
                <a16:creationId xmlns:a16="http://schemas.microsoft.com/office/drawing/2014/main" id="{FCD427E6-55F2-B377-A7FD-BAF47F1AB05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A5C846-9DE9-32A7-4F8C-C51F7707AEC4}"/>
              </a:ext>
            </a:extLst>
          </p:cNvPr>
          <p:cNvSpPr>
            <a:spLocks noGrp="1"/>
          </p:cNvSpPr>
          <p:nvPr>
            <p:ph type="sldNum" sz="quarter" idx="12"/>
          </p:nvPr>
        </p:nvSpPr>
        <p:spPr/>
        <p:txBody>
          <a:bodyPr/>
          <a:lstStyle/>
          <a:p>
            <a:fld id="{1CC5DA39-D772-4404-8816-2C4DD696FAAD}" type="slidenum">
              <a:rPr lang="en-US" smtClean="0"/>
              <a:t>‹#›</a:t>
            </a:fld>
            <a:endParaRPr lang="en-US"/>
          </a:p>
        </p:txBody>
      </p:sp>
    </p:spTree>
    <p:extLst>
      <p:ext uri="{BB962C8B-B14F-4D97-AF65-F5344CB8AC3E}">
        <p14:creationId xmlns:p14="http://schemas.microsoft.com/office/powerpoint/2010/main" val="1383674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4E880-4D0E-2B64-025E-8FDA8920321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022775-8D93-8992-0695-551CEE40CDE9}"/>
              </a:ext>
            </a:extLst>
          </p:cNvPr>
          <p:cNvSpPr>
            <a:spLocks noGrp="1"/>
          </p:cNvSpPr>
          <p:nvPr>
            <p:ph type="dt" sz="half" idx="10"/>
          </p:nvPr>
        </p:nvSpPr>
        <p:spPr/>
        <p:txBody>
          <a:bodyPr/>
          <a:lstStyle/>
          <a:p>
            <a:fld id="{6D52D22A-76F7-40D0-9E67-39A85C3622AB}" type="datetimeFigureOut">
              <a:rPr lang="en-US" smtClean="0"/>
              <a:t>2/25/2025</a:t>
            </a:fld>
            <a:endParaRPr lang="en-US"/>
          </a:p>
        </p:txBody>
      </p:sp>
      <p:sp>
        <p:nvSpPr>
          <p:cNvPr id="4" name="Footer Placeholder 3">
            <a:extLst>
              <a:ext uri="{FF2B5EF4-FFF2-40B4-BE49-F238E27FC236}">
                <a16:creationId xmlns:a16="http://schemas.microsoft.com/office/drawing/2014/main" id="{0C48F0B5-C5D0-D03E-88C8-6FA74099E7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E0C03E-9613-2FDE-0CA5-0A98E2D22B6F}"/>
              </a:ext>
            </a:extLst>
          </p:cNvPr>
          <p:cNvSpPr>
            <a:spLocks noGrp="1"/>
          </p:cNvSpPr>
          <p:nvPr>
            <p:ph type="sldNum" sz="quarter" idx="12"/>
          </p:nvPr>
        </p:nvSpPr>
        <p:spPr/>
        <p:txBody>
          <a:bodyPr/>
          <a:lstStyle/>
          <a:p>
            <a:fld id="{1CC5DA39-D772-4404-8816-2C4DD696FAAD}" type="slidenum">
              <a:rPr lang="en-US" smtClean="0"/>
              <a:t>‹#›</a:t>
            </a:fld>
            <a:endParaRPr lang="en-US"/>
          </a:p>
        </p:txBody>
      </p:sp>
    </p:spTree>
    <p:extLst>
      <p:ext uri="{BB962C8B-B14F-4D97-AF65-F5344CB8AC3E}">
        <p14:creationId xmlns:p14="http://schemas.microsoft.com/office/powerpoint/2010/main" val="3797438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98BF37-6349-DFCB-0122-94B62DA4A492}"/>
              </a:ext>
            </a:extLst>
          </p:cNvPr>
          <p:cNvSpPr>
            <a:spLocks noGrp="1"/>
          </p:cNvSpPr>
          <p:nvPr>
            <p:ph type="dt" sz="half" idx="10"/>
          </p:nvPr>
        </p:nvSpPr>
        <p:spPr/>
        <p:txBody>
          <a:bodyPr/>
          <a:lstStyle/>
          <a:p>
            <a:fld id="{6D52D22A-76F7-40D0-9E67-39A85C3622AB}" type="datetimeFigureOut">
              <a:rPr lang="en-US" smtClean="0"/>
              <a:t>2/25/2025</a:t>
            </a:fld>
            <a:endParaRPr lang="en-US"/>
          </a:p>
        </p:txBody>
      </p:sp>
      <p:sp>
        <p:nvSpPr>
          <p:cNvPr id="3" name="Footer Placeholder 2">
            <a:extLst>
              <a:ext uri="{FF2B5EF4-FFF2-40B4-BE49-F238E27FC236}">
                <a16:creationId xmlns:a16="http://schemas.microsoft.com/office/drawing/2014/main" id="{317D726D-0505-E0BF-B0FD-9728C7DAECF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669580-8DAC-DE57-0348-9E6AC2C80E47}"/>
              </a:ext>
            </a:extLst>
          </p:cNvPr>
          <p:cNvSpPr>
            <a:spLocks noGrp="1"/>
          </p:cNvSpPr>
          <p:nvPr>
            <p:ph type="sldNum" sz="quarter" idx="12"/>
          </p:nvPr>
        </p:nvSpPr>
        <p:spPr/>
        <p:txBody>
          <a:bodyPr/>
          <a:lstStyle/>
          <a:p>
            <a:fld id="{1CC5DA39-D772-4404-8816-2C4DD696FAAD}" type="slidenum">
              <a:rPr lang="en-US" smtClean="0"/>
              <a:t>‹#›</a:t>
            </a:fld>
            <a:endParaRPr lang="en-US"/>
          </a:p>
        </p:txBody>
      </p:sp>
    </p:spTree>
    <p:extLst>
      <p:ext uri="{BB962C8B-B14F-4D97-AF65-F5344CB8AC3E}">
        <p14:creationId xmlns:p14="http://schemas.microsoft.com/office/powerpoint/2010/main" val="492063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DE431-6538-81AC-207D-71E62AD767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4CBF48-2F62-B460-7085-1669AF867A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9EA08C-CCBD-693A-0CE9-7B87168C7E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AD3914-FBF2-C0AF-1753-D921807A28AB}"/>
              </a:ext>
            </a:extLst>
          </p:cNvPr>
          <p:cNvSpPr>
            <a:spLocks noGrp="1"/>
          </p:cNvSpPr>
          <p:nvPr>
            <p:ph type="dt" sz="half" idx="10"/>
          </p:nvPr>
        </p:nvSpPr>
        <p:spPr/>
        <p:txBody>
          <a:bodyPr/>
          <a:lstStyle/>
          <a:p>
            <a:fld id="{6D52D22A-76F7-40D0-9E67-39A85C3622AB}" type="datetimeFigureOut">
              <a:rPr lang="en-US" smtClean="0"/>
              <a:t>2/25/2025</a:t>
            </a:fld>
            <a:endParaRPr lang="en-US"/>
          </a:p>
        </p:txBody>
      </p:sp>
      <p:sp>
        <p:nvSpPr>
          <p:cNvPr id="6" name="Footer Placeholder 5">
            <a:extLst>
              <a:ext uri="{FF2B5EF4-FFF2-40B4-BE49-F238E27FC236}">
                <a16:creationId xmlns:a16="http://schemas.microsoft.com/office/drawing/2014/main" id="{FF95A043-4778-B763-0921-BD60A4BA6B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E66309-27BC-7D06-DC87-03339F2932D2}"/>
              </a:ext>
            </a:extLst>
          </p:cNvPr>
          <p:cNvSpPr>
            <a:spLocks noGrp="1"/>
          </p:cNvSpPr>
          <p:nvPr>
            <p:ph type="sldNum" sz="quarter" idx="12"/>
          </p:nvPr>
        </p:nvSpPr>
        <p:spPr/>
        <p:txBody>
          <a:bodyPr/>
          <a:lstStyle/>
          <a:p>
            <a:fld id="{1CC5DA39-D772-4404-8816-2C4DD696FAAD}" type="slidenum">
              <a:rPr lang="en-US" smtClean="0"/>
              <a:t>‹#›</a:t>
            </a:fld>
            <a:endParaRPr lang="en-US"/>
          </a:p>
        </p:txBody>
      </p:sp>
    </p:spTree>
    <p:extLst>
      <p:ext uri="{BB962C8B-B14F-4D97-AF65-F5344CB8AC3E}">
        <p14:creationId xmlns:p14="http://schemas.microsoft.com/office/powerpoint/2010/main" val="1094840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29223-532F-8C2D-8276-0BD7DAEDB2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143DFBD-54D4-09B6-01B5-721852F1D8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8E8783D-F8BC-97A5-59DA-68D108E156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E83F1A-F0B7-811E-3B45-EE2929E6AB9F}"/>
              </a:ext>
            </a:extLst>
          </p:cNvPr>
          <p:cNvSpPr>
            <a:spLocks noGrp="1"/>
          </p:cNvSpPr>
          <p:nvPr>
            <p:ph type="dt" sz="half" idx="10"/>
          </p:nvPr>
        </p:nvSpPr>
        <p:spPr/>
        <p:txBody>
          <a:bodyPr/>
          <a:lstStyle/>
          <a:p>
            <a:fld id="{6D52D22A-76F7-40D0-9E67-39A85C3622AB}" type="datetimeFigureOut">
              <a:rPr lang="en-US" smtClean="0"/>
              <a:t>2/25/2025</a:t>
            </a:fld>
            <a:endParaRPr lang="en-US"/>
          </a:p>
        </p:txBody>
      </p:sp>
      <p:sp>
        <p:nvSpPr>
          <p:cNvPr id="6" name="Footer Placeholder 5">
            <a:extLst>
              <a:ext uri="{FF2B5EF4-FFF2-40B4-BE49-F238E27FC236}">
                <a16:creationId xmlns:a16="http://schemas.microsoft.com/office/drawing/2014/main" id="{6C253163-27F3-2F0D-CB22-14067F4EF3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B055D0-0AED-A231-1B79-DFF214FB1CD9}"/>
              </a:ext>
            </a:extLst>
          </p:cNvPr>
          <p:cNvSpPr>
            <a:spLocks noGrp="1"/>
          </p:cNvSpPr>
          <p:nvPr>
            <p:ph type="sldNum" sz="quarter" idx="12"/>
          </p:nvPr>
        </p:nvSpPr>
        <p:spPr/>
        <p:txBody>
          <a:bodyPr/>
          <a:lstStyle/>
          <a:p>
            <a:fld id="{1CC5DA39-D772-4404-8816-2C4DD696FAAD}" type="slidenum">
              <a:rPr lang="en-US" smtClean="0"/>
              <a:t>‹#›</a:t>
            </a:fld>
            <a:endParaRPr lang="en-US"/>
          </a:p>
        </p:txBody>
      </p:sp>
    </p:spTree>
    <p:extLst>
      <p:ext uri="{BB962C8B-B14F-4D97-AF65-F5344CB8AC3E}">
        <p14:creationId xmlns:p14="http://schemas.microsoft.com/office/powerpoint/2010/main" val="1115887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566BF8-BB1D-EF23-F98D-2361EFDAA2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27ABC56-56BA-555D-ED22-0477F12A30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124149-9EF8-BD4B-B50E-61BDC95D63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D52D22A-76F7-40D0-9E67-39A85C3622AB}" type="datetimeFigureOut">
              <a:rPr lang="en-US" smtClean="0"/>
              <a:t>2/25/2025</a:t>
            </a:fld>
            <a:endParaRPr lang="en-US"/>
          </a:p>
        </p:txBody>
      </p:sp>
      <p:sp>
        <p:nvSpPr>
          <p:cNvPr id="5" name="Footer Placeholder 4">
            <a:extLst>
              <a:ext uri="{FF2B5EF4-FFF2-40B4-BE49-F238E27FC236}">
                <a16:creationId xmlns:a16="http://schemas.microsoft.com/office/drawing/2014/main" id="{AF850504-6B4E-337F-7EAB-A9A333910D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F710A1F-A64E-ADBB-C399-B65EA60E9B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CC5DA39-D772-4404-8816-2C4DD696FAAD}" type="slidenum">
              <a:rPr lang="en-US" smtClean="0"/>
              <a:t>‹#›</a:t>
            </a:fld>
            <a:endParaRPr lang="en-US"/>
          </a:p>
        </p:txBody>
      </p:sp>
    </p:spTree>
    <p:extLst>
      <p:ext uri="{BB962C8B-B14F-4D97-AF65-F5344CB8AC3E}">
        <p14:creationId xmlns:p14="http://schemas.microsoft.com/office/powerpoint/2010/main" val="1073082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1.xml"/><Relationship Id="rId7"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3F14E3-FC17-1130-3370-D01E8ED3DD2D}"/>
            </a:ext>
          </a:extLst>
        </p:cNvPr>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93063776-7EAF-2061-03E6-73E3BFC68112}"/>
              </a:ext>
            </a:extLst>
          </p:cNvPr>
          <p:cNvGraphicFramePr>
            <a:graphicFrameLocks noChangeAspect="1"/>
          </p:cNvGraphicFramePr>
          <p:nvPr>
            <p:custDataLst>
              <p:tags r:id="rId1"/>
            </p:custDataLst>
          </p:nvPr>
        </p:nvGraphicFramePr>
        <p:xfrm>
          <a:off x="378" y="378"/>
          <a:ext cx="378" cy="37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9" name="Object 8" hidden="1">
                        <a:extLst>
                          <a:ext uri="{FF2B5EF4-FFF2-40B4-BE49-F238E27FC236}">
                            <a16:creationId xmlns:a16="http://schemas.microsoft.com/office/drawing/2014/main" id="{93063776-7EAF-2061-03E6-73E3BFC68112}"/>
                          </a:ext>
                        </a:extLst>
                      </p:cNvPr>
                      <p:cNvPicPr/>
                      <p:nvPr/>
                    </p:nvPicPr>
                    <p:blipFill>
                      <a:blip r:embed="rId5"/>
                      <a:stretch>
                        <a:fillRect/>
                      </a:stretch>
                    </p:blipFill>
                    <p:spPr>
                      <a:xfrm>
                        <a:off x="378" y="378"/>
                        <a:ext cx="378" cy="378"/>
                      </a:xfrm>
                      <a:prstGeom prst="rect">
                        <a:avLst/>
                      </a:prstGeom>
                    </p:spPr>
                  </p:pic>
                </p:oleObj>
              </mc:Fallback>
            </mc:AlternateContent>
          </a:graphicData>
        </a:graphic>
      </p:graphicFrame>
      <p:sp>
        <p:nvSpPr>
          <p:cNvPr id="2" name="Rectangle 1">
            <a:extLst>
              <a:ext uri="{FF2B5EF4-FFF2-40B4-BE49-F238E27FC236}">
                <a16:creationId xmlns:a16="http://schemas.microsoft.com/office/drawing/2014/main" id="{15783B57-D53E-5C81-AAE4-4AFE2D85CD4A}"/>
              </a:ext>
            </a:extLst>
          </p:cNvPr>
          <p:cNvSpPr/>
          <p:nvPr/>
        </p:nvSpPr>
        <p:spPr>
          <a:xfrm>
            <a:off x="4805" y="49117"/>
            <a:ext cx="12172386" cy="12085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15" dirty="0"/>
          </a:p>
        </p:txBody>
      </p:sp>
      <p:sp>
        <p:nvSpPr>
          <p:cNvPr id="160" name="Text Placeholder 159">
            <a:extLst>
              <a:ext uri="{FF2B5EF4-FFF2-40B4-BE49-F238E27FC236}">
                <a16:creationId xmlns:a16="http://schemas.microsoft.com/office/drawing/2014/main" id="{966640D4-9EF2-A2EE-181A-8657B0B6655A}"/>
              </a:ext>
            </a:extLst>
          </p:cNvPr>
          <p:cNvSpPr>
            <a:spLocks noGrp="1"/>
          </p:cNvSpPr>
          <p:nvPr>
            <p:ph type="body" sz="quarter" idx="19"/>
          </p:nvPr>
        </p:nvSpPr>
        <p:spPr>
          <a:xfrm>
            <a:off x="-14809" y="3239461"/>
            <a:ext cx="3023205" cy="632499"/>
          </a:xfrm>
        </p:spPr>
        <p:txBody>
          <a:bodyPr vert="horz" wrap="square" lIns="38871" tIns="38871" rIns="38871" bIns="38871" rtlCol="0" anchor="t">
            <a:spAutoFit/>
          </a:bodyPr>
          <a:lstStyle/>
          <a:p>
            <a:pPr algn="ctr"/>
            <a:r>
              <a:rPr lang="en-US" sz="1000" b="0" i="0" dirty="0">
                <a:solidFill>
                  <a:srgbClr val="000000"/>
                </a:solidFill>
                <a:effectLst/>
                <a:latin typeface="Arial" panose="020B0604020202020204" pitchFamily="34" charset="0"/>
              </a:rPr>
              <a:t>To elucidate the differences in reproductive and obstetrical outcomes of the first frozen embryo transfer (FET) based on morphological grading and use of PGT-A</a:t>
            </a:r>
            <a:endParaRPr lang="en-US" sz="1000" dirty="0">
              <a:solidFill>
                <a:schemeClr val="tx1"/>
              </a:solidFill>
              <a:latin typeface="Arial" panose="020B0604020202020204" pitchFamily="34" charset="0"/>
              <a:ea typeface="Arial"/>
              <a:cs typeface="Arial" panose="020B0604020202020204" pitchFamily="34" charset="0"/>
            </a:endParaRPr>
          </a:p>
        </p:txBody>
      </p:sp>
      <p:sp>
        <p:nvSpPr>
          <p:cNvPr id="161" name="Text Placeholder 160">
            <a:extLst>
              <a:ext uri="{FF2B5EF4-FFF2-40B4-BE49-F238E27FC236}">
                <a16:creationId xmlns:a16="http://schemas.microsoft.com/office/drawing/2014/main" id="{803AFE13-EFE2-D6A5-F2F3-6285E7F652A0}"/>
              </a:ext>
            </a:extLst>
          </p:cNvPr>
          <p:cNvSpPr>
            <a:spLocks noGrp="1"/>
          </p:cNvSpPr>
          <p:nvPr>
            <p:ph type="body" sz="quarter" idx="20"/>
          </p:nvPr>
        </p:nvSpPr>
        <p:spPr>
          <a:xfrm>
            <a:off x="-5184" y="2865178"/>
            <a:ext cx="3037735" cy="324437"/>
          </a:xfrm>
          <a:solidFill>
            <a:schemeClr val="tx1"/>
          </a:solidFill>
        </p:spPr>
        <p:txBody>
          <a:bodyPr/>
          <a:lstStyle/>
          <a:p>
            <a:r>
              <a:rPr lang="en-US" sz="1381" u="none" dirty="0">
                <a:solidFill>
                  <a:schemeClr val="bg1"/>
                </a:solidFill>
                <a:latin typeface="+mj-lt"/>
              </a:rPr>
              <a:t>OBJECTIVE</a:t>
            </a:r>
            <a:endParaRPr lang="en-US" sz="1389" u="none" dirty="0">
              <a:solidFill>
                <a:schemeClr val="bg1"/>
              </a:solidFill>
              <a:latin typeface="+mj-lt"/>
            </a:endParaRPr>
          </a:p>
        </p:txBody>
      </p:sp>
      <p:sp>
        <p:nvSpPr>
          <p:cNvPr id="162" name="Text Placeholder 161">
            <a:extLst>
              <a:ext uri="{FF2B5EF4-FFF2-40B4-BE49-F238E27FC236}">
                <a16:creationId xmlns:a16="http://schemas.microsoft.com/office/drawing/2014/main" id="{E9BE4D1A-31C3-DDD4-8303-43F3A4628C1F}"/>
              </a:ext>
            </a:extLst>
          </p:cNvPr>
          <p:cNvSpPr>
            <a:spLocks noGrp="1"/>
          </p:cNvSpPr>
          <p:nvPr>
            <p:ph type="body" sz="quarter" idx="21"/>
          </p:nvPr>
        </p:nvSpPr>
        <p:spPr>
          <a:xfrm>
            <a:off x="3509" y="4261603"/>
            <a:ext cx="3009433" cy="2663824"/>
          </a:xfrm>
        </p:spPr>
        <p:txBody>
          <a:bodyPr vert="horz" wrap="square" lIns="38871" tIns="38871" rIns="38871" bIns="38871" rtlCol="0" anchor="t">
            <a:spAutoFit/>
          </a:bodyPr>
          <a:lstStyle/>
          <a:p>
            <a:pPr marL="91440" indent="-91440" algn="l" rtl="0" fontAlgn="base">
              <a:spcBef>
                <a:spcPts val="500"/>
              </a:spcBef>
              <a:buFont typeface="Arial" panose="020B0604020202020204" pitchFamily="34" charset="0"/>
              <a:buChar char="•"/>
            </a:pPr>
            <a:r>
              <a:rPr lang="en-US" sz="1000" b="0" i="0" u="none" strike="noStrike" dirty="0">
                <a:solidFill>
                  <a:srgbClr val="000000"/>
                </a:solidFill>
                <a:effectLst/>
                <a:latin typeface="Arial" panose="020B0604020202020204" pitchFamily="34" charset="0"/>
              </a:rPr>
              <a:t>Multicenter retrospective review of 15,316 first FET cycles between 2017 and 2022. </a:t>
            </a:r>
          </a:p>
          <a:p>
            <a:pPr marL="91440" indent="-91440" algn="l" rtl="0" fontAlgn="base">
              <a:spcBef>
                <a:spcPts val="500"/>
              </a:spcBef>
              <a:buFont typeface="Arial" panose="020B0604020202020204" pitchFamily="34" charset="0"/>
              <a:buChar char="•"/>
            </a:pPr>
            <a:r>
              <a:rPr lang="en-US" sz="1000" b="0" i="0" u="none" strike="noStrike" dirty="0">
                <a:solidFill>
                  <a:srgbClr val="000000"/>
                </a:solidFill>
                <a:effectLst/>
                <a:latin typeface="Arial" panose="020B0604020202020204" pitchFamily="34" charset="0"/>
              </a:rPr>
              <a:t>Excluded cancelled transfers, fresh embryo transfers, oocyte thaws, donor oocyte or embryos, gestational carriers, and transfers of day 2, 3, or 4 embryos</a:t>
            </a:r>
            <a:endParaRPr lang="en-US" sz="1000" b="0" i="0" dirty="0">
              <a:solidFill>
                <a:srgbClr val="000000"/>
              </a:solidFill>
              <a:effectLst/>
              <a:latin typeface="Arial" panose="020B0604020202020204" pitchFamily="34" charset="0"/>
            </a:endParaRPr>
          </a:p>
          <a:p>
            <a:pPr marL="91440" indent="-91440" algn="l" rtl="0" fontAlgn="base">
              <a:spcBef>
                <a:spcPts val="500"/>
              </a:spcBef>
              <a:buFont typeface="Arial" panose="020B0604020202020204" pitchFamily="34" charset="0"/>
              <a:buChar char="•"/>
            </a:pPr>
            <a:r>
              <a:rPr lang="en-US" sz="1000" b="0" i="0" dirty="0">
                <a:solidFill>
                  <a:srgbClr val="000000"/>
                </a:solidFill>
                <a:effectLst/>
                <a:latin typeface="Arial" panose="020B0604020202020204" pitchFamily="34" charset="0"/>
              </a:rPr>
              <a:t>Embryos were grouped into good, fair, or poor based on embryology grading or utilizing the modified Gardner grading system (AA, AB, BA were good, BB were fair, CB, BC, CC were poor). </a:t>
            </a:r>
            <a:r>
              <a:rPr lang="en-US" sz="1000" b="0" i="0" u="none" strike="noStrike" dirty="0">
                <a:solidFill>
                  <a:srgbClr val="000000"/>
                </a:solidFill>
                <a:effectLst/>
                <a:latin typeface="Arial" panose="020B0604020202020204" pitchFamily="34" charset="0"/>
              </a:rPr>
              <a:t>All transferred embryos that underwent PGT-A were reported as euploid.</a:t>
            </a:r>
            <a:r>
              <a:rPr lang="en-US" sz="1000" b="0" i="0" dirty="0">
                <a:solidFill>
                  <a:srgbClr val="000000"/>
                </a:solidFill>
                <a:effectLst/>
                <a:latin typeface="Arial" panose="020B0604020202020204" pitchFamily="34" charset="0"/>
              </a:rPr>
              <a:t> </a:t>
            </a:r>
          </a:p>
          <a:p>
            <a:pPr marL="91440" indent="-91440" algn="l" rtl="0" fontAlgn="base">
              <a:spcBef>
                <a:spcPts val="500"/>
              </a:spcBef>
              <a:buFont typeface="Arial" panose="020B0604020202020204" pitchFamily="34" charset="0"/>
              <a:buChar char="•"/>
            </a:pPr>
            <a:r>
              <a:rPr lang="en-US" sz="1000" b="0" i="0" u="none" strike="noStrike" dirty="0">
                <a:solidFill>
                  <a:srgbClr val="000000"/>
                </a:solidFill>
                <a:effectLst/>
                <a:latin typeface="Arial" panose="020B0604020202020204" pitchFamily="34" charset="0"/>
              </a:rPr>
              <a:t>Primary outcome </a:t>
            </a:r>
            <a:r>
              <a:rPr lang="en-US" sz="1000" dirty="0">
                <a:solidFill>
                  <a:srgbClr val="000000"/>
                </a:solidFill>
                <a:latin typeface="Arial" panose="020B0604020202020204" pitchFamily="34" charset="0"/>
              </a:rPr>
              <a:t>of </a:t>
            </a:r>
            <a:r>
              <a:rPr lang="en-US" sz="1000" b="0" i="0" u="none" strike="noStrike" dirty="0">
                <a:solidFill>
                  <a:srgbClr val="000000"/>
                </a:solidFill>
                <a:effectLst/>
                <a:latin typeface="Arial" panose="020B0604020202020204" pitchFamily="34" charset="0"/>
              </a:rPr>
              <a:t>live birth, secondary outcomes of clinical pregnancy, good birth outcome (defined as term, singleton, with appropriate weight for gestational age), biochemical pregnancy, and spontaneous abortion. </a:t>
            </a:r>
            <a:endParaRPr lang="en-US" sz="1000" b="0" i="0" dirty="0">
              <a:solidFill>
                <a:srgbClr val="000000"/>
              </a:solidFill>
              <a:effectLst/>
              <a:latin typeface="Arial" panose="020B0604020202020204" pitchFamily="34" charset="0"/>
            </a:endParaRPr>
          </a:p>
        </p:txBody>
      </p:sp>
      <p:sp>
        <p:nvSpPr>
          <p:cNvPr id="163" name="Text Placeholder 162">
            <a:extLst>
              <a:ext uri="{FF2B5EF4-FFF2-40B4-BE49-F238E27FC236}">
                <a16:creationId xmlns:a16="http://schemas.microsoft.com/office/drawing/2014/main" id="{6B915822-BDAC-0203-2DF7-9BBE1D91A9E4}"/>
              </a:ext>
            </a:extLst>
          </p:cNvPr>
          <p:cNvSpPr>
            <a:spLocks noGrp="1"/>
          </p:cNvSpPr>
          <p:nvPr>
            <p:ph type="body" sz="quarter" idx="22"/>
          </p:nvPr>
        </p:nvSpPr>
        <p:spPr>
          <a:xfrm>
            <a:off x="-2592" y="3873411"/>
            <a:ext cx="3035143" cy="325591"/>
          </a:xfrm>
          <a:solidFill>
            <a:schemeClr val="tx1"/>
          </a:solidFill>
        </p:spPr>
        <p:txBody>
          <a:bodyPr/>
          <a:lstStyle/>
          <a:p>
            <a:r>
              <a:rPr lang="en-US" sz="1389" u="none" dirty="0">
                <a:solidFill>
                  <a:schemeClr val="bg1"/>
                </a:solidFill>
                <a:latin typeface="+mj-lt"/>
              </a:rPr>
              <a:t>MATERIALS &amp; METHODS</a:t>
            </a:r>
          </a:p>
        </p:txBody>
      </p:sp>
      <p:sp>
        <p:nvSpPr>
          <p:cNvPr id="166" name="Text Placeholder 165">
            <a:extLst>
              <a:ext uri="{FF2B5EF4-FFF2-40B4-BE49-F238E27FC236}">
                <a16:creationId xmlns:a16="http://schemas.microsoft.com/office/drawing/2014/main" id="{4A334208-4D6C-2432-EB27-EC0448ABA238}"/>
              </a:ext>
            </a:extLst>
          </p:cNvPr>
          <p:cNvSpPr>
            <a:spLocks noGrp="1"/>
          </p:cNvSpPr>
          <p:nvPr>
            <p:ph type="body" sz="quarter" idx="25"/>
          </p:nvPr>
        </p:nvSpPr>
        <p:spPr>
          <a:xfrm>
            <a:off x="3202577" y="5621208"/>
            <a:ext cx="5832170" cy="325591"/>
          </a:xfrm>
          <a:solidFill>
            <a:schemeClr val="tx1"/>
          </a:solidFill>
        </p:spPr>
        <p:txBody>
          <a:bodyPr/>
          <a:lstStyle/>
          <a:p>
            <a:r>
              <a:rPr lang="en-US" sz="1389" u="none" dirty="0">
                <a:solidFill>
                  <a:schemeClr val="bg1"/>
                </a:solidFill>
                <a:latin typeface="+mj-lt"/>
              </a:rPr>
              <a:t>CONCLUSIONS</a:t>
            </a:r>
          </a:p>
        </p:txBody>
      </p:sp>
      <p:sp>
        <p:nvSpPr>
          <p:cNvPr id="167" name="Text Placeholder 166">
            <a:extLst>
              <a:ext uri="{FF2B5EF4-FFF2-40B4-BE49-F238E27FC236}">
                <a16:creationId xmlns:a16="http://schemas.microsoft.com/office/drawing/2014/main" id="{2D811B16-47A6-096F-FA08-505AC3AA24A8}"/>
              </a:ext>
            </a:extLst>
          </p:cNvPr>
          <p:cNvSpPr>
            <a:spLocks noGrp="1"/>
          </p:cNvSpPr>
          <p:nvPr>
            <p:ph type="body" sz="quarter" idx="26"/>
          </p:nvPr>
        </p:nvSpPr>
        <p:spPr>
          <a:xfrm>
            <a:off x="3202577" y="6029322"/>
            <a:ext cx="9001640" cy="760739"/>
          </a:xfrm>
        </p:spPr>
        <p:txBody>
          <a:bodyPr vert="horz" wrap="square" lIns="38871" tIns="38871" rIns="38871" bIns="38871" rtlCol="0" anchor="t">
            <a:spAutoFit/>
          </a:bodyPr>
          <a:lstStyle/>
          <a:p>
            <a:pPr marL="136074" indent="-136074">
              <a:buFont typeface="Arial" panose="020B0604020202020204" pitchFamily="34" charset="0"/>
              <a:buChar char="•"/>
            </a:pPr>
            <a:r>
              <a:rPr lang="en-US" sz="1000" b="0" i="0" dirty="0">
                <a:solidFill>
                  <a:srgbClr val="000000"/>
                </a:solidFill>
                <a:effectLst/>
                <a:latin typeface="Arial" panose="020B0604020202020204" pitchFamily="34" charset="0"/>
                <a:cs typeface="Arial" panose="020B0604020202020204" pitchFamily="34" charset="0"/>
              </a:rPr>
              <a:t>Our findings demonstrate that euploid embryos with good or fair morphology have a significantly higher likelihood of achieving a live birth compared to PGT-A untested embryos of the same morphological grade. </a:t>
            </a:r>
          </a:p>
          <a:p>
            <a:pPr marL="136074" indent="-136074">
              <a:buFont typeface="Arial" panose="020B0604020202020204" pitchFamily="34" charset="0"/>
              <a:buChar char="•"/>
            </a:pPr>
            <a:r>
              <a:rPr lang="en-US" sz="1000" b="0" i="0" dirty="0">
                <a:solidFill>
                  <a:srgbClr val="000000"/>
                </a:solidFill>
                <a:effectLst/>
                <a:latin typeface="Arial" panose="020B0604020202020204" pitchFamily="34" charset="0"/>
                <a:cs typeface="Arial" panose="020B0604020202020204" pitchFamily="34" charset="0"/>
              </a:rPr>
              <a:t>Looking ahead, we aspire to develop a user-friendly comprehensive model that incorporates additional factors, such as the day of embryo vitrification, to further optimize embryo selection and provide even more nuanced guidance to both providers and patients. </a:t>
            </a:r>
            <a:endParaRPr lang="en-US" sz="1000" dirty="0">
              <a:solidFill>
                <a:schemeClr val="tx1"/>
              </a:solidFill>
              <a:latin typeface="Arial" panose="020B0604020202020204" pitchFamily="34" charset="0"/>
              <a:cs typeface="Arial" panose="020B0604020202020204" pitchFamily="34" charset="0"/>
            </a:endParaRPr>
          </a:p>
        </p:txBody>
      </p:sp>
      <p:sp>
        <p:nvSpPr>
          <p:cNvPr id="41" name="Text Placeholder 159">
            <a:extLst>
              <a:ext uri="{FF2B5EF4-FFF2-40B4-BE49-F238E27FC236}">
                <a16:creationId xmlns:a16="http://schemas.microsoft.com/office/drawing/2014/main" id="{59962B04-B8A1-45D5-0C8B-3A7C4F24AEB6}"/>
              </a:ext>
            </a:extLst>
          </p:cNvPr>
          <p:cNvSpPr>
            <a:spLocks noGrp="1"/>
          </p:cNvSpPr>
          <p:nvPr>
            <p:ph type="body" sz="quarter" idx="19"/>
          </p:nvPr>
        </p:nvSpPr>
        <p:spPr>
          <a:xfrm>
            <a:off x="3509" y="1592870"/>
            <a:ext cx="3015979" cy="1250617"/>
          </a:xfrm>
        </p:spPr>
        <p:txBody>
          <a:bodyPr vert="horz" wrap="square" lIns="38871" tIns="38871" rIns="38871" bIns="38871" rtlCol="0" anchor="t">
            <a:spAutoFit/>
          </a:bodyPr>
          <a:lstStyle/>
          <a:p>
            <a:pPr marL="95252" indent="-95252">
              <a:spcBef>
                <a:spcPts val="500"/>
              </a:spcBef>
              <a:buFont typeface="Arial" panose="020B0604020202020204" pitchFamily="34" charset="0"/>
              <a:buChar char="•"/>
            </a:pPr>
            <a:r>
              <a:rPr lang="en-US" sz="1000" dirty="0">
                <a:solidFill>
                  <a:srgbClr val="000000"/>
                </a:solidFill>
                <a:latin typeface="Arial" panose="020B0604020202020204" pitchFamily="34" charset="0"/>
              </a:rPr>
              <a:t>E</a:t>
            </a:r>
            <a:r>
              <a:rPr lang="en-US" sz="1000" b="0" i="0" dirty="0">
                <a:solidFill>
                  <a:srgbClr val="000000"/>
                </a:solidFill>
                <a:effectLst/>
                <a:latin typeface="Arial" panose="020B0604020202020204" pitchFamily="34" charset="0"/>
              </a:rPr>
              <a:t>mbryos with a good morphological grade have higher live birth rates than those with fair or poor morphology. </a:t>
            </a:r>
          </a:p>
          <a:p>
            <a:pPr marL="95252" indent="-95252">
              <a:spcBef>
                <a:spcPts val="500"/>
              </a:spcBef>
              <a:buFont typeface="Arial" panose="020B0604020202020204" pitchFamily="34" charset="0"/>
              <a:buChar char="•"/>
            </a:pPr>
            <a:r>
              <a:rPr lang="en-US" sz="1000" b="0" i="0" dirty="0">
                <a:solidFill>
                  <a:srgbClr val="000000"/>
                </a:solidFill>
                <a:effectLst/>
                <a:latin typeface="Arial" panose="020B0604020202020204" pitchFamily="34" charset="0"/>
              </a:rPr>
              <a:t>To date, most studies have not demonstrated an improvement in live birth per embryo transfer for women aged 25-40 years utilizing preimplantation genetic testing for aneuploidy (PGT-A) compared to morphology alone</a:t>
            </a:r>
            <a:endParaRPr lang="en-US" sz="1000" dirty="0">
              <a:solidFill>
                <a:schemeClr val="tx1"/>
              </a:solidFill>
              <a:latin typeface="Arial" panose="020B0604020202020204" pitchFamily="34" charset="0"/>
              <a:cs typeface="Arial" panose="020B0604020202020204" pitchFamily="34" charset="0"/>
            </a:endParaRPr>
          </a:p>
        </p:txBody>
      </p:sp>
      <p:sp>
        <p:nvSpPr>
          <p:cNvPr id="8" name="Text Placeholder 7">
            <a:extLst>
              <a:ext uri="{FF2B5EF4-FFF2-40B4-BE49-F238E27FC236}">
                <a16:creationId xmlns:a16="http://schemas.microsoft.com/office/drawing/2014/main" id="{F0C62374-916E-9EDE-7815-B5B08F98338B}"/>
              </a:ext>
            </a:extLst>
          </p:cNvPr>
          <p:cNvSpPr>
            <a:spLocks noGrp="1"/>
          </p:cNvSpPr>
          <p:nvPr>
            <p:ph type="body" sz="quarter" idx="184"/>
          </p:nvPr>
        </p:nvSpPr>
        <p:spPr>
          <a:xfrm>
            <a:off x="1062028" y="785842"/>
            <a:ext cx="9358602" cy="358107"/>
          </a:xfrm>
        </p:spPr>
        <p:txBody>
          <a:bodyPr vert="horz" lIns="74643" tIns="37322" rIns="74643" bIns="37322" rtlCol="0" anchor="t">
            <a:noAutofit/>
          </a:bodyPr>
          <a:lstStyle/>
          <a:p>
            <a:pPr rtl="0" fontAlgn="base">
              <a:lnSpc>
                <a:spcPts val="1466"/>
              </a:lnSpc>
            </a:pPr>
            <a:r>
              <a:rPr lang="en-US" sz="950" b="0" i="0" u="none" strike="noStrike" kern="0" spc="-100" baseline="30000" dirty="0">
                <a:effectLst/>
                <a:latin typeface="Arial" panose="020B0604020202020204" pitchFamily="34" charset="0"/>
              </a:rPr>
              <a:t>1</a:t>
            </a:r>
            <a:r>
              <a:rPr lang="en-US" sz="950" b="0" i="0" u="none" strike="noStrike" kern="0" spc="-100" dirty="0">
                <a:effectLst/>
                <a:latin typeface="Arial" panose="020B0604020202020204" pitchFamily="34" charset="0"/>
              </a:rPr>
              <a:t>University of Colorado Anschutz Medical Campus, Aurora, CO,</a:t>
            </a:r>
            <a:r>
              <a:rPr lang="en-US" sz="950" b="0" i="0" kern="0" spc="-100" dirty="0">
                <a:effectLst/>
                <a:latin typeface="Arial" panose="020B0604020202020204" pitchFamily="34" charset="0"/>
              </a:rPr>
              <a:t> </a:t>
            </a:r>
            <a:r>
              <a:rPr lang="en-US" sz="950" b="0" i="0" u="none" strike="noStrike" kern="0" spc="-100" baseline="30000" dirty="0">
                <a:effectLst/>
                <a:latin typeface="Arial" panose="020B0604020202020204" pitchFamily="34" charset="0"/>
              </a:rPr>
              <a:t>2</a:t>
            </a:r>
            <a:r>
              <a:rPr lang="en-US" sz="950" b="0" i="0" u="none" strike="noStrike" kern="0" spc="-100" dirty="0">
                <a:effectLst/>
                <a:latin typeface="Arial" panose="020B0604020202020204" pitchFamily="34" charset="0"/>
              </a:rPr>
              <a:t>Department of Biostatistics &amp; Informatics, Colorado School of Public Health, Anschutz Medical Campus, Aurora, CO</a:t>
            </a:r>
            <a:r>
              <a:rPr lang="en-US" sz="950" u="none" strike="noStrike" kern="0" spc="-100" dirty="0">
                <a:latin typeface="Segoe UI" panose="020B0502040204020203" pitchFamily="34" charset="0"/>
              </a:rPr>
              <a:t>, </a:t>
            </a:r>
            <a:r>
              <a:rPr lang="en-US" sz="950" b="0" i="0" kern="0" spc="-100" baseline="30000" dirty="0">
                <a:effectLst/>
                <a:latin typeface="Arial" panose="020B0604020202020204" pitchFamily="34" charset="0"/>
              </a:rPr>
              <a:t>3</a:t>
            </a:r>
            <a:r>
              <a:rPr lang="en-US" sz="950" b="0" i="0" kern="0" spc="-100" dirty="0">
                <a:effectLst/>
                <a:latin typeface="Arial" panose="020B0604020202020204" pitchFamily="34" charset="0"/>
              </a:rPr>
              <a:t>US Fertility, LLC</a:t>
            </a:r>
            <a:r>
              <a:rPr lang="en-US" sz="950" kern="0" spc="-100" dirty="0">
                <a:latin typeface="Segoe UI" panose="020B0502040204020203" pitchFamily="34" charset="0"/>
              </a:rPr>
              <a:t>, </a:t>
            </a:r>
            <a:r>
              <a:rPr lang="en-US" sz="950" b="0" i="0" kern="0" spc="-100" baseline="30000" dirty="0">
                <a:effectLst/>
                <a:latin typeface="Arial" panose="020B0604020202020204" pitchFamily="34" charset="0"/>
              </a:rPr>
              <a:t>4 </a:t>
            </a:r>
            <a:r>
              <a:rPr lang="en-US" sz="950" b="0" i="0" kern="0" spc="-100" dirty="0">
                <a:effectLst/>
                <a:latin typeface="Arial" panose="020B0604020202020204" pitchFamily="34" charset="0"/>
              </a:rPr>
              <a:t>IVF Florida Reproductive Associates, Margate, FL, </a:t>
            </a:r>
            <a:r>
              <a:rPr lang="en-US" sz="950" b="0" i="0" kern="0" spc="-100" baseline="30000" dirty="0">
                <a:effectLst/>
                <a:latin typeface="Arial" panose="020B0604020202020204" pitchFamily="34" charset="0"/>
              </a:rPr>
              <a:t>5 </a:t>
            </a:r>
            <a:r>
              <a:rPr lang="en-US" sz="950" b="0" i="0" kern="0" spc="-100" dirty="0">
                <a:effectLst/>
                <a:latin typeface="Arial" panose="020B0604020202020204" pitchFamily="34" charset="0"/>
              </a:rPr>
              <a:t>Fertility Centers of Illinois, </a:t>
            </a:r>
            <a:r>
              <a:rPr lang="en-US" sz="950" b="0" i="0" kern="0" spc="-100" baseline="30000" dirty="0">
                <a:effectLst/>
                <a:latin typeface="Arial" panose="020B0604020202020204" pitchFamily="34" charset="0"/>
              </a:rPr>
              <a:t>6</a:t>
            </a:r>
            <a:r>
              <a:rPr lang="en-US" sz="950" b="0" i="0" kern="0" spc="-100" dirty="0">
                <a:effectLst/>
                <a:latin typeface="Arial" panose="020B0604020202020204" pitchFamily="34" charset="0"/>
              </a:rPr>
              <a:t> Shady Grove Fertility, Washington, DC</a:t>
            </a:r>
            <a:r>
              <a:rPr lang="en-US" sz="950" kern="0" spc="-100" dirty="0">
                <a:latin typeface="Segoe UI" panose="020B0502040204020203" pitchFamily="34" charset="0"/>
              </a:rPr>
              <a:t>, </a:t>
            </a:r>
            <a:r>
              <a:rPr lang="en-US" sz="950" b="0" i="0" kern="0" spc="-100" baseline="30000" dirty="0">
                <a:effectLst/>
                <a:latin typeface="Arial" panose="020B0604020202020204" pitchFamily="34" charset="0"/>
              </a:rPr>
              <a:t>7</a:t>
            </a:r>
            <a:r>
              <a:rPr lang="en-US" sz="950" b="0" i="0" kern="0" spc="-100" dirty="0">
                <a:effectLst/>
                <a:latin typeface="Arial" panose="020B0604020202020204" pitchFamily="34" charset="0"/>
              </a:rPr>
              <a:t> RMA of New York, New York, NY, </a:t>
            </a:r>
            <a:r>
              <a:rPr lang="en-US" sz="950" b="0" i="0" kern="0" spc="-100" baseline="30000" dirty="0">
                <a:effectLst/>
                <a:latin typeface="Arial" panose="020B0604020202020204" pitchFamily="34" charset="0"/>
              </a:rPr>
              <a:t>8</a:t>
            </a:r>
            <a:r>
              <a:rPr lang="en-US" sz="950" b="0" i="0" kern="0" spc="-100" dirty="0">
                <a:effectLst/>
                <a:latin typeface="Arial" panose="020B0604020202020204" pitchFamily="34" charset="0"/>
              </a:rPr>
              <a:t> Reproductive Science Center of the Bay Area</a:t>
            </a:r>
            <a:r>
              <a:rPr lang="en-US" sz="950" kern="0" spc="-100" dirty="0">
                <a:latin typeface="Segoe UI" panose="020B0502040204020203" pitchFamily="34" charset="0"/>
              </a:rPr>
              <a:t>, </a:t>
            </a:r>
            <a:r>
              <a:rPr lang="en-US" sz="950" b="0" i="0" kern="0" spc="-100" baseline="30000" dirty="0">
                <a:effectLst/>
                <a:latin typeface="Arial" panose="020B0604020202020204" pitchFamily="34" charset="0"/>
              </a:rPr>
              <a:t>9</a:t>
            </a:r>
            <a:r>
              <a:rPr lang="en-US" sz="950" b="0" i="0" kern="0" spc="-100" dirty="0">
                <a:effectLst/>
                <a:latin typeface="Arial" panose="020B0604020202020204" pitchFamily="34" charset="0"/>
              </a:rPr>
              <a:t> SGF Colorado, Denver, CO</a:t>
            </a:r>
            <a:endParaRPr lang="en-US" sz="950" b="0" i="0" kern="0" spc="-100" dirty="0">
              <a:effectLst/>
              <a:latin typeface="Segoe UI" panose="020B0502040204020203" pitchFamily="34" charset="0"/>
            </a:endParaRPr>
          </a:p>
        </p:txBody>
      </p:sp>
      <p:sp>
        <p:nvSpPr>
          <p:cNvPr id="10" name="Text Placeholder 9">
            <a:extLst>
              <a:ext uri="{FF2B5EF4-FFF2-40B4-BE49-F238E27FC236}">
                <a16:creationId xmlns:a16="http://schemas.microsoft.com/office/drawing/2014/main" id="{FAC76CCE-684C-EEE4-0083-1096B86CE4DB}"/>
              </a:ext>
            </a:extLst>
          </p:cNvPr>
          <p:cNvSpPr>
            <a:spLocks noGrp="1"/>
          </p:cNvSpPr>
          <p:nvPr>
            <p:ph type="body" sz="quarter" idx="150"/>
          </p:nvPr>
        </p:nvSpPr>
        <p:spPr>
          <a:xfrm>
            <a:off x="1347869" y="399822"/>
            <a:ext cx="9358602" cy="393603"/>
          </a:xfrm>
        </p:spPr>
        <p:txBody>
          <a:bodyPr vert="horz" lIns="74643" tIns="37322" rIns="74643" bIns="37322" rtlCol="0" anchor="t">
            <a:noAutofit/>
          </a:bodyPr>
          <a:lstStyle/>
          <a:p>
            <a:r>
              <a:rPr lang="en-US" sz="1100" b="0" i="0" dirty="0">
                <a:effectLst/>
                <a:latin typeface="Arial" panose="020B0604020202020204" pitchFamily="34" charset="0"/>
              </a:rPr>
              <a:t>Laura Zalles MD</a:t>
            </a:r>
            <a:r>
              <a:rPr lang="en-US" sz="1100" b="0" i="0" baseline="30000" dirty="0">
                <a:effectLst/>
                <a:latin typeface="Arial" panose="020B0604020202020204" pitchFamily="34" charset="0"/>
              </a:rPr>
              <a:t>1</a:t>
            </a:r>
            <a:r>
              <a:rPr lang="en-US" sz="1100" b="0" i="0" dirty="0">
                <a:effectLst/>
                <a:latin typeface="Arial" panose="020B0604020202020204" pitchFamily="34" charset="0"/>
              </a:rPr>
              <a:t>, Laura Kaizer MPH</a:t>
            </a:r>
            <a:r>
              <a:rPr lang="en-US" sz="1100" b="0" i="0" baseline="30000" dirty="0">
                <a:effectLst/>
                <a:latin typeface="Arial" panose="020B0604020202020204" pitchFamily="34" charset="0"/>
              </a:rPr>
              <a:t>1,2</a:t>
            </a:r>
            <a:r>
              <a:rPr lang="en-US" sz="1100" b="0" i="0" dirty="0">
                <a:effectLst/>
                <a:latin typeface="Arial" panose="020B0604020202020204" pitchFamily="34" charset="0"/>
              </a:rPr>
              <a:t>, Mary D. </a:t>
            </a:r>
            <a:r>
              <a:rPr lang="en-US" sz="1100" b="0" i="0" dirty="0" err="1">
                <a:effectLst/>
                <a:latin typeface="Arial" panose="020B0604020202020204" pitchFamily="34" charset="0"/>
              </a:rPr>
              <a:t>Sammel</a:t>
            </a:r>
            <a:r>
              <a:rPr lang="en-US" sz="1100" b="0" i="0" dirty="0">
                <a:effectLst/>
                <a:latin typeface="Arial" panose="020B0604020202020204" pitchFamily="34" charset="0"/>
              </a:rPr>
              <a:t> ScD</a:t>
            </a:r>
            <a:r>
              <a:rPr lang="en-US" sz="1100" b="0" i="0" baseline="30000" dirty="0">
                <a:effectLst/>
                <a:latin typeface="Arial" panose="020B0604020202020204" pitchFamily="34" charset="0"/>
              </a:rPr>
              <a:t>1,2</a:t>
            </a:r>
            <a:r>
              <a:rPr lang="en-US" sz="1100" b="0" i="0" dirty="0">
                <a:effectLst/>
                <a:latin typeface="Arial" panose="020B0604020202020204" pitchFamily="34" charset="0"/>
              </a:rPr>
              <a:t>, Jerry Wang MS</a:t>
            </a:r>
            <a:r>
              <a:rPr lang="en-US" sz="1100" b="0" i="0" baseline="30000" dirty="0">
                <a:effectLst/>
                <a:latin typeface="Arial" panose="020B0604020202020204" pitchFamily="34" charset="0"/>
              </a:rPr>
              <a:t>3</a:t>
            </a:r>
            <a:r>
              <a:rPr lang="en-US" sz="1100" b="0" i="0" dirty="0">
                <a:effectLst/>
                <a:latin typeface="Arial" panose="020B0604020202020204" pitchFamily="34" charset="0"/>
              </a:rPr>
              <a:t>, Luis R. Hoyos MD</a:t>
            </a:r>
            <a:r>
              <a:rPr lang="en-US" sz="1100" b="0" i="0" baseline="30000" dirty="0">
                <a:effectLst/>
                <a:latin typeface="Arial" panose="020B0604020202020204" pitchFamily="34" charset="0"/>
              </a:rPr>
              <a:t>3,4</a:t>
            </a:r>
            <a:r>
              <a:rPr lang="en-US" sz="1100" b="0" i="0" dirty="0">
                <a:effectLst/>
                <a:latin typeface="Arial" panose="020B0604020202020204" pitchFamily="34" charset="0"/>
              </a:rPr>
              <a:t>, Meike Uhler MD</a:t>
            </a:r>
            <a:r>
              <a:rPr lang="en-US" sz="1100" b="0" i="0" baseline="30000" dirty="0">
                <a:effectLst/>
                <a:latin typeface="Arial" panose="020B0604020202020204" pitchFamily="34" charset="0"/>
              </a:rPr>
              <a:t>3,5</a:t>
            </a:r>
            <a:r>
              <a:rPr lang="en-US" sz="1100" b="0" i="0" dirty="0">
                <a:effectLst/>
                <a:latin typeface="Arial" panose="020B0604020202020204" pitchFamily="34" charset="0"/>
              </a:rPr>
              <a:t>, Kate Devine, MD</a:t>
            </a:r>
            <a:r>
              <a:rPr lang="en-US" sz="1100" b="0" i="0" baseline="30000" dirty="0">
                <a:effectLst/>
                <a:latin typeface="Arial" panose="020B0604020202020204" pitchFamily="34" charset="0"/>
              </a:rPr>
              <a:t> 3,6</a:t>
            </a:r>
            <a:r>
              <a:rPr lang="en-US" sz="1100" b="0" i="0" dirty="0">
                <a:effectLst/>
                <a:latin typeface="Arial" panose="020B0604020202020204" pitchFamily="34" charset="0"/>
              </a:rPr>
              <a:t>, Phillip Romanski MD</a:t>
            </a:r>
            <a:r>
              <a:rPr lang="en-US" sz="1100" b="0" i="0" baseline="30000" dirty="0">
                <a:effectLst/>
                <a:latin typeface="Arial" panose="020B0604020202020204" pitchFamily="34" charset="0"/>
              </a:rPr>
              <a:t>3,7</a:t>
            </a:r>
            <a:r>
              <a:rPr lang="en-US" sz="1100" b="0" i="0" dirty="0">
                <a:effectLst/>
                <a:latin typeface="Arial" panose="020B0604020202020204" pitchFamily="34" charset="0"/>
              </a:rPr>
              <a:t>, Eduardo </a:t>
            </a:r>
            <a:r>
              <a:rPr lang="en-US" sz="1100" b="0" i="0" dirty="0" err="1">
                <a:effectLst/>
                <a:latin typeface="Arial" panose="020B0604020202020204" pitchFamily="34" charset="0"/>
              </a:rPr>
              <a:t>Hariton</a:t>
            </a:r>
            <a:r>
              <a:rPr lang="en-US" sz="1100" b="0" i="0" dirty="0">
                <a:effectLst/>
                <a:latin typeface="Arial" panose="020B0604020202020204" pitchFamily="34" charset="0"/>
              </a:rPr>
              <a:t> MD MBA</a:t>
            </a:r>
            <a:r>
              <a:rPr lang="en-US" sz="1100" b="0" i="0" baseline="30000" dirty="0">
                <a:effectLst/>
                <a:latin typeface="Arial" panose="020B0604020202020204" pitchFamily="34" charset="0"/>
              </a:rPr>
              <a:t> 3,8</a:t>
            </a:r>
            <a:r>
              <a:rPr lang="en-US" sz="1100" b="0" i="0" dirty="0">
                <a:effectLst/>
                <a:latin typeface="Arial" panose="020B0604020202020204" pitchFamily="34" charset="0"/>
              </a:rPr>
              <a:t>, Alex J </a:t>
            </a:r>
            <a:r>
              <a:rPr lang="en-US" sz="1100" b="0" i="0" dirty="0" err="1">
                <a:effectLst/>
                <a:latin typeface="Arial" panose="020B0604020202020204" pitchFamily="34" charset="0"/>
              </a:rPr>
              <a:t>Polotsky</a:t>
            </a:r>
            <a:r>
              <a:rPr lang="en-US" sz="1100" b="0" i="0" dirty="0">
                <a:effectLst/>
                <a:latin typeface="Arial" panose="020B0604020202020204" pitchFamily="34" charset="0"/>
              </a:rPr>
              <a:t> MD MS</a:t>
            </a:r>
            <a:r>
              <a:rPr lang="en-US" sz="1100" b="0" i="0" baseline="30000" dirty="0">
                <a:effectLst/>
                <a:latin typeface="Arial" panose="020B0604020202020204" pitchFamily="34" charset="0"/>
              </a:rPr>
              <a:t>3,9</a:t>
            </a:r>
            <a:r>
              <a:rPr lang="en-US" sz="1100" b="0" i="0" dirty="0">
                <a:effectLst/>
                <a:latin typeface="Arial" panose="020B0604020202020204" pitchFamily="34" charset="0"/>
              </a:rPr>
              <a:t> </a:t>
            </a:r>
            <a:endParaRPr lang="en-US" sz="1100" dirty="0"/>
          </a:p>
        </p:txBody>
      </p:sp>
      <p:sp>
        <p:nvSpPr>
          <p:cNvPr id="37" name="Text Placeholder 296">
            <a:extLst>
              <a:ext uri="{FF2B5EF4-FFF2-40B4-BE49-F238E27FC236}">
                <a16:creationId xmlns:a16="http://schemas.microsoft.com/office/drawing/2014/main" id="{21DEFA3F-65C9-7CB2-CEA4-97588DBDFCA4}"/>
              </a:ext>
            </a:extLst>
          </p:cNvPr>
          <p:cNvSpPr txBox="1">
            <a:spLocks/>
          </p:cNvSpPr>
          <p:nvPr/>
        </p:nvSpPr>
        <p:spPr>
          <a:xfrm>
            <a:off x="949132" y="22285"/>
            <a:ext cx="11311664" cy="663883"/>
          </a:xfrm>
          <a:prstGeom prst="rect">
            <a:avLst/>
          </a:prstGeom>
        </p:spPr>
        <p:txBody>
          <a:bodyPr vert="horz" lIns="116112" tIns="58056" rIns="116112" bIns="58056" rtlCol="0" anchor="t">
            <a:noAutofit/>
          </a:bodyPr>
          <a:lstStyle>
            <a:lvl1pPr marL="0" indent="0" algn="ctr" defTabSz="3135020" rtl="0" eaLnBrk="1" latinLnBrk="0" hangingPunct="1">
              <a:spcBef>
                <a:spcPct val="20000"/>
              </a:spcBef>
              <a:buFontTx/>
              <a:buNone/>
              <a:defRPr sz="7200" b="1" kern="1200">
                <a:solidFill>
                  <a:schemeClr val="bg1"/>
                </a:solidFill>
                <a:latin typeface="+mn-lt"/>
                <a:ea typeface="+mn-ea"/>
                <a:cs typeface="+mn-cs"/>
              </a:defRPr>
            </a:lvl1pPr>
            <a:lvl2pPr marL="2547204" indent="-979694" algn="l" defTabSz="3135020" rtl="0" eaLnBrk="1" latinLnBrk="0" hangingPunct="1">
              <a:spcBef>
                <a:spcPct val="20000"/>
              </a:spcBef>
              <a:buFontTx/>
              <a:buNone/>
              <a:defRPr sz="7200" kern="1200">
                <a:solidFill>
                  <a:schemeClr val="tx1"/>
                </a:solidFill>
                <a:latin typeface="+mn-lt"/>
                <a:ea typeface="+mn-ea"/>
                <a:cs typeface="+mn-cs"/>
              </a:defRPr>
            </a:lvl2pPr>
            <a:lvl3pPr marL="3918776" indent="-783755" algn="l" defTabSz="3135020" rtl="0" eaLnBrk="1" latinLnBrk="0" hangingPunct="1">
              <a:spcBef>
                <a:spcPct val="20000"/>
              </a:spcBef>
              <a:buFontTx/>
              <a:buNone/>
              <a:defRPr sz="7200" kern="1200">
                <a:solidFill>
                  <a:schemeClr val="tx1"/>
                </a:solidFill>
                <a:latin typeface="+mn-lt"/>
                <a:ea typeface="+mn-ea"/>
                <a:cs typeface="+mn-cs"/>
              </a:defRPr>
            </a:lvl3pPr>
            <a:lvl4pPr marL="5486286" indent="-783755" algn="l" defTabSz="3135020" rtl="0" eaLnBrk="1" latinLnBrk="0" hangingPunct="1">
              <a:spcBef>
                <a:spcPct val="20000"/>
              </a:spcBef>
              <a:buFontTx/>
              <a:buNone/>
              <a:defRPr sz="7200" kern="1200">
                <a:solidFill>
                  <a:schemeClr val="tx1"/>
                </a:solidFill>
                <a:latin typeface="+mn-lt"/>
                <a:ea typeface="+mn-ea"/>
                <a:cs typeface="+mn-cs"/>
              </a:defRPr>
            </a:lvl4pPr>
            <a:lvl5pPr marL="7053796" indent="-783755" algn="l" defTabSz="3135020" rtl="0" eaLnBrk="1" latinLnBrk="0" hangingPunct="1">
              <a:spcBef>
                <a:spcPct val="20000"/>
              </a:spcBef>
              <a:buFontTx/>
              <a:buNone/>
              <a:defRPr sz="7200" kern="1200">
                <a:solidFill>
                  <a:schemeClr val="tx1"/>
                </a:solidFill>
                <a:latin typeface="+mn-lt"/>
                <a:ea typeface="+mn-ea"/>
                <a:cs typeface="+mn-cs"/>
              </a:defRPr>
            </a:lvl5pPr>
            <a:lvl6pPr marL="862130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9pPr>
          </a:lstStyle>
          <a:p>
            <a:r>
              <a:rPr lang="en-US" sz="2200" dirty="0">
                <a:cs typeface="Calibri"/>
              </a:rPr>
              <a:t>ARE YOU THE ONE? SELECTING THE BEST EMBRYO FOR FROZEN EMBRYO TRANSFER</a:t>
            </a:r>
          </a:p>
        </p:txBody>
      </p:sp>
      <p:pic>
        <p:nvPicPr>
          <p:cNvPr id="4" name="Picture 3">
            <a:extLst>
              <a:ext uri="{FF2B5EF4-FFF2-40B4-BE49-F238E27FC236}">
                <a16:creationId xmlns:a16="http://schemas.microsoft.com/office/drawing/2014/main" id="{5A62045E-03FD-BC6B-9556-4CE815618BAD}"/>
              </a:ext>
            </a:extLst>
          </p:cNvPr>
          <p:cNvPicPr>
            <a:picLocks noChangeAspect="1"/>
          </p:cNvPicPr>
          <p:nvPr/>
        </p:nvPicPr>
        <p:blipFill>
          <a:blip r:embed="rId6"/>
          <a:stretch>
            <a:fillRect/>
          </a:stretch>
        </p:blipFill>
        <p:spPr>
          <a:xfrm>
            <a:off x="4805" y="878153"/>
            <a:ext cx="1057223" cy="271672"/>
          </a:xfrm>
          <a:prstGeom prst="rect">
            <a:avLst/>
          </a:prstGeom>
        </p:spPr>
      </p:pic>
      <p:pic>
        <p:nvPicPr>
          <p:cNvPr id="7" name="Picture 6">
            <a:extLst>
              <a:ext uri="{FF2B5EF4-FFF2-40B4-BE49-F238E27FC236}">
                <a16:creationId xmlns:a16="http://schemas.microsoft.com/office/drawing/2014/main" id="{D43A7E9D-0537-3A9C-0165-A7D970569C6D}"/>
              </a:ext>
            </a:extLst>
          </p:cNvPr>
          <p:cNvPicPr>
            <a:picLocks noChangeAspect="1"/>
          </p:cNvPicPr>
          <p:nvPr/>
        </p:nvPicPr>
        <p:blipFill>
          <a:blip r:embed="rId7"/>
          <a:stretch>
            <a:fillRect/>
          </a:stretch>
        </p:blipFill>
        <p:spPr>
          <a:xfrm>
            <a:off x="-11493" y="23935"/>
            <a:ext cx="1220597" cy="675308"/>
          </a:xfrm>
          <a:prstGeom prst="rect">
            <a:avLst/>
          </a:prstGeom>
        </p:spPr>
      </p:pic>
      <p:sp>
        <p:nvSpPr>
          <p:cNvPr id="11" name="Text Placeholder 252">
            <a:extLst>
              <a:ext uri="{FF2B5EF4-FFF2-40B4-BE49-F238E27FC236}">
                <a16:creationId xmlns:a16="http://schemas.microsoft.com/office/drawing/2014/main" id="{B1454C15-06FB-ED9E-7F03-67A7AB315653}"/>
              </a:ext>
            </a:extLst>
          </p:cNvPr>
          <p:cNvSpPr txBox="1">
            <a:spLocks/>
          </p:cNvSpPr>
          <p:nvPr/>
        </p:nvSpPr>
        <p:spPr>
          <a:xfrm>
            <a:off x="-2592" y="1264485"/>
            <a:ext cx="3037735" cy="245178"/>
          </a:xfrm>
          <a:prstGeom prst="rect">
            <a:avLst/>
          </a:prstGeom>
          <a:solidFill>
            <a:schemeClr val="tx1"/>
          </a:solidFill>
        </p:spPr>
        <p:txBody>
          <a:bodyPr vert="horz" wrap="square" lIns="15549" tIns="15549" rIns="15549" bIns="15549" rtlCol="0" anchor="ctr" anchorCtr="0">
            <a:spAutoFit/>
          </a:bodyPr>
          <a:lstStyle>
            <a:lvl1pPr marL="0" indent="0" algn="ctr" defTabSz="4877198" rtl="0" eaLnBrk="1" latinLnBrk="0" hangingPunct="1">
              <a:spcBef>
                <a:spcPct val="20000"/>
              </a:spcBef>
              <a:buFont typeface="Arial" panose="020B0604020202020204" pitchFamily="34" charset="0"/>
              <a:buNone/>
              <a:defRPr sz="4047" b="1" u="sng" kern="1200" baseline="0">
                <a:solidFill>
                  <a:schemeClr val="accent5">
                    <a:lumMod val="50000"/>
                  </a:schemeClr>
                </a:solidFill>
                <a:latin typeface="+mn-lt"/>
                <a:ea typeface="+mn-ea"/>
                <a:cs typeface="+mn-cs"/>
              </a:defRPr>
            </a:lvl1pPr>
            <a:lvl2pPr marL="3962722" indent="-1524124" algn="l" defTabSz="4877198" rtl="0" eaLnBrk="1" latinLnBrk="0" hangingPunct="1">
              <a:spcBef>
                <a:spcPct val="20000"/>
              </a:spcBef>
              <a:buFont typeface="Arial" panose="020B0604020202020204" pitchFamily="34" charset="0"/>
              <a:buChar char="–"/>
              <a:defRPr sz="14937" kern="1200">
                <a:solidFill>
                  <a:schemeClr val="tx1"/>
                </a:solidFill>
                <a:latin typeface="+mn-lt"/>
                <a:ea typeface="+mn-ea"/>
                <a:cs typeface="+mn-cs"/>
              </a:defRPr>
            </a:lvl2pPr>
            <a:lvl3pPr marL="6096499" indent="-1219302" algn="l" defTabSz="4877198" rtl="0" eaLnBrk="1" latinLnBrk="0" hangingPunct="1">
              <a:spcBef>
                <a:spcPct val="20000"/>
              </a:spcBef>
              <a:buFont typeface="Arial" panose="020B0604020202020204" pitchFamily="34" charset="0"/>
              <a:buChar char="•"/>
              <a:defRPr sz="12756" kern="1200">
                <a:solidFill>
                  <a:schemeClr val="tx1"/>
                </a:solidFill>
                <a:latin typeface="+mn-lt"/>
                <a:ea typeface="+mn-ea"/>
                <a:cs typeface="+mn-cs"/>
              </a:defRPr>
            </a:lvl3pPr>
            <a:lvl4pPr marL="8535095" indent="-1219302" algn="l" defTabSz="4877198" rtl="0" eaLnBrk="1" latinLnBrk="0" hangingPunct="1">
              <a:spcBef>
                <a:spcPct val="20000"/>
              </a:spcBef>
              <a:buFont typeface="Arial" panose="020B0604020202020204" pitchFamily="34" charset="0"/>
              <a:buChar char="–"/>
              <a:defRPr sz="10734" kern="1200">
                <a:solidFill>
                  <a:schemeClr val="tx1"/>
                </a:solidFill>
                <a:latin typeface="+mn-lt"/>
                <a:ea typeface="+mn-ea"/>
                <a:cs typeface="+mn-cs"/>
              </a:defRPr>
            </a:lvl4pPr>
            <a:lvl5pPr marL="10973694" indent="-1219302" algn="l" defTabSz="4877198" rtl="0" eaLnBrk="1" latinLnBrk="0" hangingPunct="1">
              <a:spcBef>
                <a:spcPct val="20000"/>
              </a:spcBef>
              <a:buFont typeface="Arial" panose="020B0604020202020204" pitchFamily="34" charset="0"/>
              <a:buChar char="»"/>
              <a:defRPr sz="10734" kern="1200">
                <a:solidFill>
                  <a:schemeClr val="tx1"/>
                </a:solidFill>
                <a:latin typeface="+mn-lt"/>
                <a:ea typeface="+mn-ea"/>
                <a:cs typeface="+mn-cs"/>
              </a:defRPr>
            </a:lvl5pPr>
            <a:lvl6pPr marL="13412295" indent="-1219302" algn="l" defTabSz="4877198" rtl="0" eaLnBrk="1" latinLnBrk="0" hangingPunct="1">
              <a:spcBef>
                <a:spcPct val="20000"/>
              </a:spcBef>
              <a:buFont typeface="Arial" panose="020B0604020202020204" pitchFamily="34" charset="0"/>
              <a:buChar char="•"/>
              <a:defRPr sz="10734" kern="1200">
                <a:solidFill>
                  <a:schemeClr val="tx1"/>
                </a:solidFill>
                <a:latin typeface="+mn-lt"/>
                <a:ea typeface="+mn-ea"/>
                <a:cs typeface="+mn-cs"/>
              </a:defRPr>
            </a:lvl6pPr>
            <a:lvl7pPr marL="15850891" indent="-1219302" algn="l" defTabSz="4877198" rtl="0" eaLnBrk="1" latinLnBrk="0" hangingPunct="1">
              <a:spcBef>
                <a:spcPct val="20000"/>
              </a:spcBef>
              <a:buFont typeface="Arial" panose="020B0604020202020204" pitchFamily="34" charset="0"/>
              <a:buChar char="•"/>
              <a:defRPr sz="10734" kern="1200">
                <a:solidFill>
                  <a:schemeClr val="tx1"/>
                </a:solidFill>
                <a:latin typeface="+mn-lt"/>
                <a:ea typeface="+mn-ea"/>
                <a:cs typeface="+mn-cs"/>
              </a:defRPr>
            </a:lvl7pPr>
            <a:lvl8pPr marL="18289488" indent="-1219302" algn="l" defTabSz="4877198" rtl="0" eaLnBrk="1" latinLnBrk="0" hangingPunct="1">
              <a:spcBef>
                <a:spcPct val="20000"/>
              </a:spcBef>
              <a:buFont typeface="Arial" panose="020B0604020202020204" pitchFamily="34" charset="0"/>
              <a:buChar char="•"/>
              <a:defRPr sz="10734" kern="1200">
                <a:solidFill>
                  <a:schemeClr val="tx1"/>
                </a:solidFill>
                <a:latin typeface="+mn-lt"/>
                <a:ea typeface="+mn-ea"/>
                <a:cs typeface="+mn-cs"/>
              </a:defRPr>
            </a:lvl8pPr>
            <a:lvl9pPr marL="20728090" indent="-1219302" algn="l" defTabSz="4877198" rtl="0" eaLnBrk="1" latinLnBrk="0" hangingPunct="1">
              <a:spcBef>
                <a:spcPct val="20000"/>
              </a:spcBef>
              <a:buFont typeface="Arial" panose="020B0604020202020204" pitchFamily="34" charset="0"/>
              <a:buChar char="•"/>
              <a:defRPr sz="10734" kern="1200">
                <a:solidFill>
                  <a:schemeClr val="tx1"/>
                </a:solidFill>
                <a:latin typeface="+mn-lt"/>
                <a:ea typeface="+mn-ea"/>
                <a:cs typeface="+mn-cs"/>
              </a:defRPr>
            </a:lvl9pPr>
          </a:lstStyle>
          <a:p>
            <a:r>
              <a:rPr lang="en-US" sz="1389" u="none">
                <a:solidFill>
                  <a:schemeClr val="bg1"/>
                </a:solidFill>
                <a:latin typeface="+mj-lt"/>
              </a:rPr>
              <a:t>BACKGROUND</a:t>
            </a:r>
            <a:endParaRPr lang="en-US" sz="1389" u="none" dirty="0">
              <a:solidFill>
                <a:schemeClr val="bg1"/>
              </a:solidFill>
              <a:latin typeface="+mj-lt"/>
            </a:endParaRPr>
          </a:p>
        </p:txBody>
      </p:sp>
      <p:sp>
        <p:nvSpPr>
          <p:cNvPr id="3" name="Rectangle 1">
            <a:extLst>
              <a:ext uri="{FF2B5EF4-FFF2-40B4-BE49-F238E27FC236}">
                <a16:creationId xmlns:a16="http://schemas.microsoft.com/office/drawing/2014/main" id="{503A9EC8-E16E-981D-97EA-CC6990A2D1B7}"/>
              </a:ext>
            </a:extLst>
          </p:cNvPr>
          <p:cNvSpPr>
            <a:spLocks noChangeArrowheads="1"/>
          </p:cNvSpPr>
          <p:nvPr/>
        </p:nvSpPr>
        <p:spPr bwMode="auto">
          <a:xfrm>
            <a:off x="-14809" y="-4911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a:extLst>
              <a:ext uri="{FF2B5EF4-FFF2-40B4-BE49-F238E27FC236}">
                <a16:creationId xmlns:a16="http://schemas.microsoft.com/office/drawing/2014/main" id="{34C294CE-6F75-775F-4E8E-E275CA314965}"/>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3">
            <a:extLst>
              <a:ext uri="{FF2B5EF4-FFF2-40B4-BE49-F238E27FC236}">
                <a16:creationId xmlns:a16="http://schemas.microsoft.com/office/drawing/2014/main" id="{23F2543D-E884-7176-87A4-6B76CC480CE1}"/>
              </a:ext>
            </a:extLst>
          </p:cNvPr>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31" name="Picture 7" descr="Logo Anatomy">
            <a:extLst>
              <a:ext uri="{FF2B5EF4-FFF2-40B4-BE49-F238E27FC236}">
                <a16:creationId xmlns:a16="http://schemas.microsoft.com/office/drawing/2014/main" id="{6090CC5B-B6AB-3084-6983-B04E20B52C54}"/>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t="26183" r="4516" b="28039"/>
          <a:stretch/>
        </p:blipFill>
        <p:spPr bwMode="auto">
          <a:xfrm>
            <a:off x="10255713" y="601676"/>
            <a:ext cx="1906390" cy="46372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7" name="Table 16">
            <a:extLst>
              <a:ext uri="{FF2B5EF4-FFF2-40B4-BE49-F238E27FC236}">
                <a16:creationId xmlns:a16="http://schemas.microsoft.com/office/drawing/2014/main" id="{BF24E8D9-B6BD-0B2E-72DA-EE983850BB53}"/>
              </a:ext>
            </a:extLst>
          </p:cNvPr>
          <p:cNvGraphicFramePr>
            <a:graphicFrameLocks noGrp="1"/>
          </p:cNvGraphicFramePr>
          <p:nvPr>
            <p:extLst>
              <p:ext uri="{D42A27DB-BD31-4B8C-83A1-F6EECF244321}">
                <p14:modId xmlns:p14="http://schemas.microsoft.com/office/powerpoint/2010/main" val="1293679129"/>
              </p:ext>
            </p:extLst>
          </p:nvPr>
        </p:nvGraphicFramePr>
        <p:xfrm>
          <a:off x="7569503" y="1445091"/>
          <a:ext cx="4691293" cy="4103706"/>
        </p:xfrm>
        <a:graphic>
          <a:graphicData uri="http://schemas.openxmlformats.org/drawingml/2006/table">
            <a:tbl>
              <a:tblPr/>
              <a:tblGrid>
                <a:gridCol w="909541">
                  <a:extLst>
                    <a:ext uri="{9D8B030D-6E8A-4147-A177-3AD203B41FA5}">
                      <a16:colId xmlns:a16="http://schemas.microsoft.com/office/drawing/2014/main" val="16383394"/>
                    </a:ext>
                  </a:extLst>
                </a:gridCol>
                <a:gridCol w="692042">
                  <a:extLst>
                    <a:ext uri="{9D8B030D-6E8A-4147-A177-3AD203B41FA5}">
                      <a16:colId xmlns:a16="http://schemas.microsoft.com/office/drawing/2014/main" val="1991336066"/>
                    </a:ext>
                  </a:extLst>
                </a:gridCol>
                <a:gridCol w="899654">
                  <a:extLst>
                    <a:ext uri="{9D8B030D-6E8A-4147-A177-3AD203B41FA5}">
                      <a16:colId xmlns:a16="http://schemas.microsoft.com/office/drawing/2014/main" val="3724323840"/>
                    </a:ext>
                  </a:extLst>
                </a:gridCol>
                <a:gridCol w="790905">
                  <a:extLst>
                    <a:ext uri="{9D8B030D-6E8A-4147-A177-3AD203B41FA5}">
                      <a16:colId xmlns:a16="http://schemas.microsoft.com/office/drawing/2014/main" val="381601010"/>
                    </a:ext>
                  </a:extLst>
                </a:gridCol>
                <a:gridCol w="622837">
                  <a:extLst>
                    <a:ext uri="{9D8B030D-6E8A-4147-A177-3AD203B41FA5}">
                      <a16:colId xmlns:a16="http://schemas.microsoft.com/office/drawing/2014/main" val="221142316"/>
                    </a:ext>
                  </a:extLst>
                </a:gridCol>
                <a:gridCol w="776314">
                  <a:extLst>
                    <a:ext uri="{9D8B030D-6E8A-4147-A177-3AD203B41FA5}">
                      <a16:colId xmlns:a16="http://schemas.microsoft.com/office/drawing/2014/main" val="3210788400"/>
                    </a:ext>
                  </a:extLst>
                </a:gridCol>
              </a:tblGrid>
              <a:tr h="492725">
                <a:tc>
                  <a:txBody>
                    <a:bodyPr/>
                    <a:lstStyle/>
                    <a:p>
                      <a:pPr algn="ctr" rtl="0" fontAlgn="base">
                        <a:lnSpc>
                          <a:spcPts val="1275"/>
                        </a:lnSpc>
                      </a:pPr>
                      <a:r>
                        <a:rPr lang="en-US" sz="1300" b="0" i="0" kern="500" spc="-50" baseline="0" dirty="0">
                          <a:effectLst/>
                          <a:latin typeface="WordVisi_MSFontService"/>
                        </a:rPr>
                        <a:t> </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ase">
                        <a:lnSpc>
                          <a:spcPts val="1275"/>
                        </a:lnSpc>
                      </a:pPr>
                      <a:r>
                        <a:rPr lang="en-US" sz="1300" b="0" i="0" kern="500" spc="-50" baseline="0" dirty="0">
                          <a:effectLst/>
                          <a:latin typeface="WordVisi_MSFontService"/>
                        </a:rPr>
                        <a:t>All</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ase">
                        <a:lnSpc>
                          <a:spcPts val="1275"/>
                        </a:lnSpc>
                      </a:pPr>
                      <a:r>
                        <a:rPr lang="en-US" sz="1300" b="0" i="0" kern="500" spc="-50" baseline="0" dirty="0">
                          <a:effectLst/>
                          <a:latin typeface="WordVisi_MSFontService"/>
                        </a:rPr>
                        <a:t>Good </a:t>
                      </a:r>
                      <a:r>
                        <a:rPr lang="en-US" sz="1300" b="0" i="0" kern="500" spc="-50" baseline="0" dirty="0">
                          <a:effectLst/>
                          <a:latin typeface="WordVisiCarriageReturn_MSFontService"/>
                        </a:rPr>
                        <a:t> </a:t>
                      </a:r>
                      <a:endParaRPr lang="en-US" sz="1300" b="0" i="0" kern="500" spc="-50" baseline="0" dirty="0">
                        <a:effectLst/>
                      </a:endParaRPr>
                    </a:p>
                  </a:txBody>
                  <a:tcPr marL="9144" marR="9144" marT="9144" marB="9144"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ase">
                        <a:lnSpc>
                          <a:spcPts val="1275"/>
                        </a:lnSpc>
                      </a:pPr>
                      <a:r>
                        <a:rPr lang="en-US" sz="1300" b="0" i="0" kern="500" spc="-50" baseline="0" dirty="0">
                          <a:effectLst/>
                          <a:latin typeface="WordVisi_MSFontService"/>
                        </a:rPr>
                        <a:t>Fair </a:t>
                      </a:r>
                      <a:r>
                        <a:rPr lang="en-US" sz="1300" b="0" i="0" kern="500" spc="-50" baseline="0" dirty="0">
                          <a:effectLst/>
                          <a:latin typeface="WordVisiCarriageReturn_MSFontService"/>
                        </a:rPr>
                        <a:t> </a:t>
                      </a:r>
                      <a:endParaRPr lang="en-US" sz="1300" b="0" i="0" kern="500" spc="-50" baseline="0" dirty="0">
                        <a:effectLst/>
                      </a:endParaRPr>
                    </a:p>
                  </a:txBody>
                  <a:tcPr marL="9144" marR="9144" marT="9144" marB="9144"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ase">
                        <a:lnSpc>
                          <a:spcPts val="1275"/>
                        </a:lnSpc>
                      </a:pPr>
                      <a:r>
                        <a:rPr lang="en-US" sz="1300" b="0" i="0" kern="500" spc="-50" baseline="0" dirty="0">
                          <a:effectLst/>
                          <a:latin typeface="WordVisi_MSFontService"/>
                        </a:rPr>
                        <a:t>Poor </a:t>
                      </a:r>
                      <a:r>
                        <a:rPr lang="en-US" sz="1300" b="0" i="0" kern="500" spc="-50" baseline="0" dirty="0">
                          <a:effectLst/>
                          <a:latin typeface="WordVisiCarriageReturn_MSFontService"/>
                        </a:rPr>
                        <a:t> </a:t>
                      </a:r>
                      <a:endParaRPr lang="en-US" sz="1300" b="0" i="0" kern="500" spc="-50" baseline="0" dirty="0">
                        <a:effectLst/>
                      </a:endParaRPr>
                    </a:p>
                  </a:txBody>
                  <a:tcPr marL="9144" marR="9144" marT="9144" marB="9144"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ase">
                        <a:lnSpc>
                          <a:spcPts val="1275"/>
                        </a:lnSpc>
                      </a:pPr>
                      <a:r>
                        <a:rPr lang="en-US" sz="1300" b="0" i="0" kern="500" spc="-50" baseline="0">
                          <a:effectLst/>
                          <a:latin typeface="WordVisi_MSFontService"/>
                        </a:rPr>
                        <a:t>p-value </a:t>
                      </a:r>
                      <a:r>
                        <a:rPr lang="en-US" sz="1300" b="0" i="0" kern="500" spc="-50" baseline="0">
                          <a:effectLst/>
                          <a:latin typeface="Arial" panose="020B0604020202020204" pitchFamily="34" charset="0"/>
                        </a:rPr>
                        <a:t> </a:t>
                      </a:r>
                      <a:endParaRPr lang="en-US" sz="1300" b="0" i="0" kern="500" spc="-50" baseline="0">
                        <a:effectLst/>
                      </a:endParaRPr>
                    </a:p>
                  </a:txBody>
                  <a:tcPr marL="9144" marR="9144" marT="9144" marB="9144"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24730520"/>
                  </a:ext>
                </a:extLst>
              </a:tr>
              <a:tr h="510048">
                <a:tc>
                  <a:txBody>
                    <a:bodyPr/>
                    <a:lstStyle/>
                    <a:p>
                      <a:pPr algn="l" rtl="0" fontAlgn="base">
                        <a:lnSpc>
                          <a:spcPts val="1275"/>
                        </a:lnSpc>
                      </a:pPr>
                      <a:r>
                        <a:rPr lang="en-US" sz="1300" b="0" i="0" kern="500" spc="-50" baseline="0" dirty="0">
                          <a:effectLst/>
                          <a:latin typeface="WordVisi_MSFontService"/>
                        </a:rPr>
                        <a:t>Clinical Pregnancy </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rtl="0" fontAlgn="base">
                        <a:lnSpc>
                          <a:spcPts val="1275"/>
                        </a:lnSpc>
                      </a:pPr>
                      <a:r>
                        <a:rPr lang="en-US" sz="1300" b="0" i="0" kern="500" spc="-50" baseline="0">
                          <a:effectLst/>
                          <a:latin typeface="WordVisi_MSFontService"/>
                        </a:rPr>
                        <a:t>9493 (62%) </a:t>
                      </a:r>
                      <a:r>
                        <a:rPr lang="en-US" sz="1300" b="0" i="0" kern="500" spc="-50" baseline="0">
                          <a:effectLst/>
                          <a:latin typeface="Arial" panose="020B0604020202020204" pitchFamily="34" charset="0"/>
                        </a:rPr>
                        <a:t> </a:t>
                      </a:r>
                      <a:endParaRPr lang="en-US" sz="1300" b="0" i="0" kern="500" spc="-50" baseline="0">
                        <a:effectLst/>
                      </a:endParaRPr>
                    </a:p>
                  </a:txBody>
                  <a:tcPr marL="9144" marR="9144" marT="9144" marB="9144" anchor="ctr">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rtl="0" fontAlgn="base">
                        <a:lnSpc>
                          <a:spcPts val="1275"/>
                        </a:lnSpc>
                      </a:pPr>
                      <a:r>
                        <a:rPr lang="en-US" sz="1300" b="0" i="0" kern="500" spc="-50" baseline="0" dirty="0">
                          <a:effectLst/>
                          <a:latin typeface="WordVisi_MSFontService"/>
                        </a:rPr>
                        <a:t>8241 (63%) </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rtl="0" fontAlgn="base">
                        <a:lnSpc>
                          <a:spcPts val="1275"/>
                        </a:lnSpc>
                      </a:pPr>
                      <a:r>
                        <a:rPr lang="en-US" sz="1300" b="0" i="0" kern="500" spc="-50" baseline="0" dirty="0">
                          <a:effectLst/>
                          <a:latin typeface="WordVisi_MSFontService"/>
                        </a:rPr>
                        <a:t>1238 (55%) </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rtl="0" fontAlgn="base">
                        <a:lnSpc>
                          <a:spcPts val="1275"/>
                        </a:lnSpc>
                      </a:pPr>
                      <a:r>
                        <a:rPr lang="en-US" sz="1300" b="0" i="0" kern="500" spc="-50" baseline="0" dirty="0">
                          <a:effectLst/>
                          <a:latin typeface="WordVisi_MSFontService"/>
                        </a:rPr>
                        <a:t>14 (41%) </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rtl="0" fontAlgn="base">
                        <a:lnSpc>
                          <a:spcPts val="1275"/>
                        </a:lnSpc>
                      </a:pPr>
                      <a:r>
                        <a:rPr lang="en-US" sz="1300" b="0" i="0" kern="500" spc="-50" baseline="0">
                          <a:effectLst/>
                          <a:latin typeface="WordVisi_MSFontService"/>
                        </a:rPr>
                        <a:t>&lt; 0.001 </a:t>
                      </a:r>
                      <a:r>
                        <a:rPr lang="en-US" sz="1300" b="0" i="0" kern="500" spc="-50" baseline="0">
                          <a:effectLst/>
                          <a:latin typeface="Arial" panose="020B0604020202020204" pitchFamily="34" charset="0"/>
                        </a:rPr>
                        <a:t> </a:t>
                      </a:r>
                      <a:endParaRPr lang="en-US" sz="1300" b="0" i="0" kern="500" spc="-50" baseline="0">
                        <a:effectLst/>
                      </a:endParaRPr>
                    </a:p>
                  </a:txBody>
                  <a:tcPr marL="9144" marR="9144" marT="9144" marB="9144" anchor="ctr">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2841109340"/>
                  </a:ext>
                </a:extLst>
              </a:tr>
              <a:tr h="510048">
                <a:tc>
                  <a:txBody>
                    <a:bodyPr/>
                    <a:lstStyle/>
                    <a:p>
                      <a:pPr algn="l" rtl="0" fontAlgn="base">
                        <a:lnSpc>
                          <a:spcPts val="1275"/>
                        </a:lnSpc>
                      </a:pPr>
                      <a:r>
                        <a:rPr lang="en-US" sz="1300" b="0" i="0" kern="500" spc="-50" baseline="0" dirty="0">
                          <a:effectLst/>
                          <a:latin typeface="WordVisi_MSFontService"/>
                        </a:rPr>
                        <a:t>Live birth </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baseline="0" dirty="0">
                          <a:effectLst/>
                          <a:latin typeface="WordVisi_MSFontService"/>
                        </a:rPr>
                        <a:t>7625 (50%) </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baseline="0" dirty="0">
                          <a:effectLst/>
                          <a:latin typeface="WordVisi_MSFontService"/>
                        </a:rPr>
                        <a:t>6645 (51%) </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baseline="0" dirty="0">
                          <a:effectLst/>
                          <a:latin typeface="WordVisi_MSFontService"/>
                        </a:rPr>
                        <a:t>968 (43%) </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baseline="0">
                          <a:effectLst/>
                          <a:latin typeface="WordVisi_MSFontService"/>
                        </a:rPr>
                        <a:t>12 (35%) </a:t>
                      </a:r>
                      <a:r>
                        <a:rPr lang="en-US" sz="1300" b="0" i="0" kern="500" spc="-50" baseline="0">
                          <a:effectLst/>
                          <a:latin typeface="Arial" panose="020B0604020202020204" pitchFamily="34" charset="0"/>
                        </a:rPr>
                        <a:t> </a:t>
                      </a:r>
                      <a:endParaRPr lang="en-US" sz="1300" b="0" i="0" kern="500" spc="-50" baseline="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baseline="0">
                          <a:effectLst/>
                          <a:latin typeface="WordVisi_MSFontService"/>
                        </a:rPr>
                        <a:t>&lt;0.001 </a:t>
                      </a:r>
                      <a:r>
                        <a:rPr lang="en-US" sz="1300" b="0" i="0" kern="500" spc="-50" baseline="0">
                          <a:effectLst/>
                          <a:latin typeface="Arial" panose="020B0604020202020204" pitchFamily="34" charset="0"/>
                        </a:rPr>
                        <a:t> </a:t>
                      </a:r>
                      <a:endParaRPr lang="en-US" sz="1300" b="0" i="0" kern="500" spc="-50" baseline="0">
                        <a:effectLst/>
                      </a:endParaRPr>
                    </a:p>
                  </a:txBody>
                  <a:tcPr marL="9144" marR="9144" marT="9144" marB="9144" anchor="ctr">
                    <a:lnL>
                      <a:noFill/>
                    </a:lnL>
                    <a:lnR>
                      <a:noFill/>
                    </a:lnR>
                    <a:lnT>
                      <a:noFill/>
                    </a:lnT>
                    <a:lnB>
                      <a:noFill/>
                    </a:lnB>
                    <a:noFill/>
                  </a:tcPr>
                </a:tc>
                <a:extLst>
                  <a:ext uri="{0D108BD9-81ED-4DB2-BD59-A6C34878D82A}">
                    <a16:rowId xmlns:a16="http://schemas.microsoft.com/office/drawing/2014/main" val="4108774963"/>
                  </a:ext>
                </a:extLst>
              </a:tr>
              <a:tr h="364638">
                <a:tc>
                  <a:txBody>
                    <a:bodyPr/>
                    <a:lstStyle/>
                    <a:p>
                      <a:pPr algn="l" rtl="0" fontAlgn="base">
                        <a:lnSpc>
                          <a:spcPts val="1275"/>
                        </a:lnSpc>
                      </a:pPr>
                      <a:r>
                        <a:rPr lang="en-US" sz="1300" b="0" i="0" kern="500" spc="-50" baseline="0">
                          <a:effectLst/>
                          <a:latin typeface="WordVisi_MSFontService"/>
                        </a:rPr>
                        <a:t>Biochemical </a:t>
                      </a:r>
                      <a:r>
                        <a:rPr lang="en-US" sz="1300" b="0" i="0" kern="500" spc="-50" baseline="0">
                          <a:effectLst/>
                          <a:latin typeface="Arial" panose="020B0604020202020204" pitchFamily="34" charset="0"/>
                        </a:rPr>
                        <a:t> </a:t>
                      </a:r>
                      <a:endParaRPr lang="en-US" sz="1300" b="0" i="0" kern="500" spc="-50" baseline="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baseline="0" dirty="0">
                          <a:effectLst/>
                          <a:latin typeface="WordVisi_MSFontService"/>
                        </a:rPr>
                        <a:t>1394 (9%) </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baseline="0" dirty="0">
                          <a:effectLst/>
                          <a:latin typeface="WordVisi_MSFontService"/>
                        </a:rPr>
                        <a:t>1171 (9%) </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baseline="0" dirty="0">
                          <a:effectLst/>
                          <a:latin typeface="WordVisi_MSFontService"/>
                        </a:rPr>
                        <a:t>222 (10%) </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baseline="0" dirty="0">
                          <a:effectLst/>
                          <a:latin typeface="WordVisi_MSFontService"/>
                        </a:rPr>
                        <a:t>1 (3%) </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baseline="0">
                          <a:effectLst/>
                          <a:latin typeface="WordVisi_MSFontService"/>
                        </a:rPr>
                        <a:t> 0.154 </a:t>
                      </a:r>
                      <a:r>
                        <a:rPr lang="en-US" sz="1300" b="0" i="0" kern="500" spc="-50" baseline="0">
                          <a:effectLst/>
                          <a:latin typeface="Arial" panose="020B0604020202020204" pitchFamily="34" charset="0"/>
                        </a:rPr>
                        <a:t> </a:t>
                      </a:r>
                      <a:endParaRPr lang="en-US" sz="1300" b="0" i="0" kern="500" spc="-50" baseline="0">
                        <a:effectLst/>
                      </a:endParaRPr>
                    </a:p>
                  </a:txBody>
                  <a:tcPr marL="9144" marR="9144" marT="9144" marB="9144" anchor="ctr">
                    <a:lnL>
                      <a:noFill/>
                    </a:lnL>
                    <a:lnR>
                      <a:noFill/>
                    </a:lnR>
                    <a:lnT>
                      <a:noFill/>
                    </a:lnT>
                    <a:lnB>
                      <a:noFill/>
                    </a:lnB>
                    <a:noFill/>
                  </a:tcPr>
                </a:tc>
                <a:extLst>
                  <a:ext uri="{0D108BD9-81ED-4DB2-BD59-A6C34878D82A}">
                    <a16:rowId xmlns:a16="http://schemas.microsoft.com/office/drawing/2014/main" val="2937603028"/>
                  </a:ext>
                </a:extLst>
              </a:tr>
              <a:tr h="510048">
                <a:tc>
                  <a:txBody>
                    <a:bodyPr/>
                    <a:lstStyle/>
                    <a:p>
                      <a:pPr algn="l" rtl="0" fontAlgn="base">
                        <a:lnSpc>
                          <a:spcPts val="1275"/>
                        </a:lnSpc>
                      </a:pPr>
                      <a:r>
                        <a:rPr lang="en-US" sz="1300" b="0" i="0" kern="500" spc="-50" baseline="0" dirty="0">
                          <a:effectLst/>
                          <a:latin typeface="WordVisi_MSFontService"/>
                        </a:rPr>
                        <a:t>Good birth outcome </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baseline="0" dirty="0">
                          <a:effectLst/>
                          <a:latin typeface="WordVisi_MSFontService"/>
                        </a:rPr>
                        <a:t>5879 (38%) </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baseline="0" dirty="0">
                          <a:effectLst/>
                          <a:latin typeface="WordVisi_MSFontService"/>
                        </a:rPr>
                        <a:t>5119 (39%) </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baseline="0" dirty="0">
                          <a:effectLst/>
                          <a:latin typeface="WordVisi_MSFontService"/>
                        </a:rPr>
                        <a:t>750 (34%) </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baseline="0" dirty="0">
                          <a:effectLst/>
                          <a:latin typeface="WordVisi_MSFontService"/>
                        </a:rPr>
                        <a:t>10 (29%) </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baseline="0">
                          <a:effectLst/>
                          <a:latin typeface="WordVisi_MSFontService"/>
                        </a:rPr>
                        <a:t>&lt;0.001 </a:t>
                      </a:r>
                      <a:r>
                        <a:rPr lang="en-US" sz="1300" b="0" i="0" kern="500" spc="-50" baseline="0">
                          <a:effectLst/>
                          <a:latin typeface="Arial" panose="020B0604020202020204" pitchFamily="34" charset="0"/>
                        </a:rPr>
                        <a:t> </a:t>
                      </a:r>
                      <a:endParaRPr lang="en-US" sz="1300" b="0" i="0" kern="500" spc="-50" baseline="0">
                        <a:effectLst/>
                      </a:endParaRPr>
                    </a:p>
                  </a:txBody>
                  <a:tcPr marL="9144" marR="9144" marT="9144" marB="9144" anchor="ctr">
                    <a:lnL>
                      <a:noFill/>
                    </a:lnL>
                    <a:lnR>
                      <a:noFill/>
                    </a:lnR>
                    <a:lnT>
                      <a:noFill/>
                    </a:lnT>
                    <a:lnB>
                      <a:noFill/>
                    </a:lnB>
                    <a:noFill/>
                  </a:tcPr>
                </a:tc>
                <a:extLst>
                  <a:ext uri="{0D108BD9-81ED-4DB2-BD59-A6C34878D82A}">
                    <a16:rowId xmlns:a16="http://schemas.microsoft.com/office/drawing/2014/main" val="980451340"/>
                  </a:ext>
                </a:extLst>
              </a:tr>
              <a:tr h="0">
                <a:tc gridSpan="3">
                  <a:txBody>
                    <a:bodyPr/>
                    <a:lstStyle/>
                    <a:p>
                      <a:pPr algn="l" rtl="0" fontAlgn="base">
                        <a:lnSpc>
                          <a:spcPts val="1275"/>
                        </a:lnSpc>
                      </a:pPr>
                      <a:r>
                        <a:rPr lang="en-US" sz="1300" b="0" i="0" kern="500" spc="-50" baseline="0" dirty="0">
                          <a:effectLst/>
                          <a:latin typeface="WordVisi_MSFontService"/>
                        </a:rPr>
                        <a:t>Among clinical pregnancies  </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a:noFill/>
                    </a:lnT>
                    <a:lnB>
                      <a:noFill/>
                    </a:lnB>
                    <a:noFill/>
                  </a:tcPr>
                </a:tc>
                <a:tc hMerge="1">
                  <a:txBody>
                    <a:bodyPr/>
                    <a:lstStyle/>
                    <a:p>
                      <a:endParaRPr/>
                    </a:p>
                  </a:txBody>
                  <a:tcPr marL="77780" marR="77780" marT="38890" marB="38890" anchor="ctr">
                    <a:lnL>
                      <a:noFill/>
                    </a:lnL>
                    <a:lnR>
                      <a:noFill/>
                    </a:lnR>
                    <a:lnT>
                      <a:noFill/>
                    </a:lnT>
                    <a:lnB>
                      <a:noFill/>
                    </a:lnB>
                    <a:noFill/>
                  </a:tcPr>
                </a:tc>
                <a:tc hMerge="1">
                  <a:txBody>
                    <a:bodyPr/>
                    <a:lstStyle/>
                    <a:p>
                      <a:endParaRPr dirty="0"/>
                    </a:p>
                  </a:txBody>
                  <a:tcPr marL="77780" marR="77780" marT="38890" marB="38890" anchor="ctr">
                    <a:lnL>
                      <a:noFill/>
                    </a:lnL>
                    <a:lnR>
                      <a:noFill/>
                    </a:lnR>
                    <a:lnT>
                      <a:noFill/>
                    </a:lnT>
                    <a:lnB>
                      <a:noFill/>
                    </a:lnB>
                    <a:noFill/>
                  </a:tcPr>
                </a:tc>
                <a:tc>
                  <a:txBody>
                    <a:bodyPr/>
                    <a:lstStyle/>
                    <a:p>
                      <a:pPr algn="ctr" rtl="0" fontAlgn="base">
                        <a:lnSpc>
                          <a:spcPts val="1275"/>
                        </a:lnSpc>
                      </a:pPr>
                      <a:r>
                        <a:rPr lang="en-US" sz="1300" b="0" i="0" kern="500" spc="-50" baseline="0" dirty="0">
                          <a:effectLst/>
                          <a:latin typeface="WordVisi_MSFontService"/>
                        </a:rPr>
                        <a:t> </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baseline="0" dirty="0">
                          <a:effectLst/>
                          <a:latin typeface="WordVisi_MSFontService"/>
                        </a:rPr>
                        <a:t> </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baseline="0" dirty="0">
                          <a:effectLst/>
                          <a:latin typeface="WordVisi_MSFontService"/>
                        </a:rPr>
                        <a:t> </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a:noFill/>
                    </a:lnT>
                    <a:lnB>
                      <a:noFill/>
                    </a:lnB>
                    <a:noFill/>
                  </a:tcPr>
                </a:tc>
                <a:extLst>
                  <a:ext uri="{0D108BD9-81ED-4DB2-BD59-A6C34878D82A}">
                    <a16:rowId xmlns:a16="http://schemas.microsoft.com/office/drawing/2014/main" val="752929229"/>
                  </a:ext>
                </a:extLst>
              </a:tr>
              <a:tr h="510048">
                <a:tc>
                  <a:txBody>
                    <a:bodyPr/>
                    <a:lstStyle/>
                    <a:p>
                      <a:pPr algn="l" rtl="0" fontAlgn="base">
                        <a:lnSpc>
                          <a:spcPts val="1275"/>
                        </a:lnSpc>
                      </a:pPr>
                      <a:r>
                        <a:rPr lang="en-US" sz="1300" b="0" i="0" kern="500" spc="-50" baseline="0" dirty="0">
                          <a:effectLst/>
                          <a:latin typeface="WordVisi_MSFontService"/>
                        </a:rPr>
                        <a:t>Livebirth </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baseline="0">
                          <a:effectLst/>
                          <a:latin typeface="WordVisi_MSFontService"/>
                        </a:rPr>
                        <a:t>7625 (80%) </a:t>
                      </a:r>
                      <a:r>
                        <a:rPr lang="en-US" sz="1300" b="0" i="0" kern="500" spc="-50" baseline="0">
                          <a:effectLst/>
                          <a:latin typeface="Arial" panose="020B0604020202020204" pitchFamily="34" charset="0"/>
                        </a:rPr>
                        <a:t> </a:t>
                      </a:r>
                      <a:endParaRPr lang="en-US" sz="1300" b="0" i="0" kern="500" spc="-50" baseline="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baseline="0">
                          <a:effectLst/>
                          <a:latin typeface="WordVisi_MSFontService"/>
                        </a:rPr>
                        <a:t>6645 (81%) </a:t>
                      </a:r>
                      <a:r>
                        <a:rPr lang="en-US" sz="1300" b="0" i="0" kern="500" spc="-50" baseline="0">
                          <a:effectLst/>
                          <a:latin typeface="Arial" panose="020B0604020202020204" pitchFamily="34" charset="0"/>
                        </a:rPr>
                        <a:t> </a:t>
                      </a:r>
                      <a:endParaRPr lang="en-US" sz="1300" b="0" i="0" kern="500" spc="-50" baseline="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baseline="0" dirty="0">
                          <a:effectLst/>
                          <a:latin typeface="WordVisi_MSFontService"/>
                        </a:rPr>
                        <a:t>968 (78%) </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baseline="0" dirty="0">
                          <a:effectLst/>
                          <a:latin typeface="WordVisi_MSFontService"/>
                        </a:rPr>
                        <a:t>12 (86%) </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baseline="0" dirty="0">
                          <a:effectLst/>
                          <a:latin typeface="WordVisi_MSFontService"/>
                        </a:rPr>
                        <a:t> 0.115 </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a:noFill/>
                    </a:lnT>
                    <a:lnB>
                      <a:noFill/>
                    </a:lnB>
                    <a:noFill/>
                  </a:tcPr>
                </a:tc>
                <a:extLst>
                  <a:ext uri="{0D108BD9-81ED-4DB2-BD59-A6C34878D82A}">
                    <a16:rowId xmlns:a16="http://schemas.microsoft.com/office/drawing/2014/main" val="2231027006"/>
                  </a:ext>
                </a:extLst>
              </a:tr>
              <a:tr h="510048">
                <a:tc>
                  <a:txBody>
                    <a:bodyPr/>
                    <a:lstStyle/>
                    <a:p>
                      <a:pPr algn="l" rtl="0" fontAlgn="base">
                        <a:lnSpc>
                          <a:spcPts val="1275"/>
                        </a:lnSpc>
                      </a:pPr>
                      <a:r>
                        <a:rPr lang="en-US" sz="1300" b="0" i="0" kern="500" spc="-50" baseline="0" dirty="0">
                          <a:effectLst/>
                          <a:latin typeface="WordVisi_MSFontService"/>
                        </a:rPr>
                        <a:t>Spontaneous abortion </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baseline="0">
                          <a:effectLst/>
                          <a:latin typeface="WordVisi_MSFontService"/>
                        </a:rPr>
                        <a:t>1663 (18%) </a:t>
                      </a:r>
                      <a:r>
                        <a:rPr lang="en-US" sz="1300" b="0" i="0" kern="500" spc="-50" baseline="0">
                          <a:effectLst/>
                          <a:latin typeface="Arial" panose="020B0604020202020204" pitchFamily="34" charset="0"/>
                        </a:rPr>
                        <a:t> </a:t>
                      </a:r>
                      <a:endParaRPr lang="en-US" sz="1300" b="0" i="0" kern="500" spc="-50" baseline="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baseline="0">
                          <a:effectLst/>
                          <a:latin typeface="WordVisi_MSFontService"/>
                        </a:rPr>
                        <a:t>1413 (17%) </a:t>
                      </a:r>
                      <a:r>
                        <a:rPr lang="en-US" sz="1300" b="0" i="0" kern="500" spc="-50" baseline="0">
                          <a:effectLst/>
                          <a:latin typeface="Arial" panose="020B0604020202020204" pitchFamily="34" charset="0"/>
                        </a:rPr>
                        <a:t> </a:t>
                      </a:r>
                      <a:endParaRPr lang="en-US" sz="1300" b="0" i="0" kern="500" spc="-50" baseline="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baseline="0">
                          <a:effectLst/>
                          <a:latin typeface="WordVisi_MSFontService"/>
                        </a:rPr>
                        <a:t>248 (20%) </a:t>
                      </a:r>
                      <a:r>
                        <a:rPr lang="en-US" sz="1300" b="0" i="0" kern="500" spc="-50" baseline="0">
                          <a:effectLst/>
                          <a:latin typeface="Arial" panose="020B0604020202020204" pitchFamily="34" charset="0"/>
                        </a:rPr>
                        <a:t> </a:t>
                      </a:r>
                      <a:endParaRPr lang="en-US" sz="1300" b="0" i="0" kern="500" spc="-50" baseline="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baseline="0" dirty="0">
                          <a:effectLst/>
                          <a:latin typeface="WordVisi_MSFontService"/>
                        </a:rPr>
                        <a:t>2 (14%) </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baseline="0" dirty="0">
                          <a:effectLst/>
                          <a:latin typeface="WordVisi_MSFontService"/>
                        </a:rPr>
                        <a:t> 0.043 </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a:noFill/>
                    </a:lnT>
                    <a:lnB>
                      <a:noFill/>
                    </a:lnB>
                    <a:noFill/>
                  </a:tcPr>
                </a:tc>
                <a:extLst>
                  <a:ext uri="{0D108BD9-81ED-4DB2-BD59-A6C34878D82A}">
                    <a16:rowId xmlns:a16="http://schemas.microsoft.com/office/drawing/2014/main" val="1712874839"/>
                  </a:ext>
                </a:extLst>
              </a:tr>
              <a:tr h="510048">
                <a:tc>
                  <a:txBody>
                    <a:bodyPr/>
                    <a:lstStyle/>
                    <a:p>
                      <a:pPr algn="l" rtl="0" fontAlgn="base">
                        <a:lnSpc>
                          <a:spcPts val="1275"/>
                        </a:lnSpc>
                      </a:pPr>
                      <a:r>
                        <a:rPr lang="en-US" sz="1300" b="0" i="0" kern="500" spc="-50" baseline="0" dirty="0">
                          <a:effectLst/>
                          <a:latin typeface="WordVisi_MSFontService"/>
                        </a:rPr>
                        <a:t>Good birth outcome </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rtl="0" fontAlgn="base">
                        <a:lnSpc>
                          <a:spcPts val="1275"/>
                        </a:lnSpc>
                      </a:pPr>
                      <a:r>
                        <a:rPr lang="en-US" sz="1300" b="0" i="0" kern="500" spc="-50" baseline="0">
                          <a:effectLst/>
                          <a:latin typeface="WordVisi_MSFontService"/>
                        </a:rPr>
                        <a:t>5879 (62%) </a:t>
                      </a:r>
                      <a:r>
                        <a:rPr lang="en-US" sz="1300" b="0" i="0" kern="500" spc="-50" baseline="0">
                          <a:effectLst/>
                          <a:latin typeface="Arial" panose="020B0604020202020204" pitchFamily="34" charset="0"/>
                        </a:rPr>
                        <a:t> </a:t>
                      </a:r>
                      <a:endParaRPr lang="en-US" sz="1300" b="0" i="0" kern="500" spc="-50" baseline="0">
                        <a:effectLst/>
                      </a:endParaRPr>
                    </a:p>
                  </a:txBody>
                  <a:tcPr marL="9144" marR="9144" marT="9144" marB="9144"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rtl="0" fontAlgn="base">
                        <a:lnSpc>
                          <a:spcPts val="1275"/>
                        </a:lnSpc>
                      </a:pPr>
                      <a:r>
                        <a:rPr lang="en-US" sz="1300" b="0" i="0" kern="500" spc="-50" baseline="0">
                          <a:effectLst/>
                          <a:latin typeface="WordVisi_MSFontService"/>
                        </a:rPr>
                        <a:t>5119 (62%) </a:t>
                      </a:r>
                      <a:r>
                        <a:rPr lang="en-US" sz="1300" b="0" i="0" kern="500" spc="-50" baseline="0">
                          <a:effectLst/>
                          <a:latin typeface="Arial" panose="020B0604020202020204" pitchFamily="34" charset="0"/>
                        </a:rPr>
                        <a:t> </a:t>
                      </a:r>
                      <a:endParaRPr lang="en-US" sz="1300" b="0" i="0" kern="500" spc="-50" baseline="0">
                        <a:effectLst/>
                      </a:endParaRPr>
                    </a:p>
                  </a:txBody>
                  <a:tcPr marL="9144" marR="9144" marT="9144" marB="9144"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rtl="0" fontAlgn="base">
                        <a:lnSpc>
                          <a:spcPts val="1275"/>
                        </a:lnSpc>
                      </a:pPr>
                      <a:r>
                        <a:rPr lang="en-US" sz="1300" b="0" i="0" kern="500" spc="-50" baseline="0">
                          <a:effectLst/>
                          <a:latin typeface="WordVisi_MSFontService"/>
                        </a:rPr>
                        <a:t>750 (61%) </a:t>
                      </a:r>
                      <a:r>
                        <a:rPr lang="en-US" sz="1300" b="0" i="0" kern="500" spc="-50" baseline="0">
                          <a:effectLst/>
                          <a:latin typeface="Arial" panose="020B0604020202020204" pitchFamily="34" charset="0"/>
                        </a:rPr>
                        <a:t> </a:t>
                      </a:r>
                      <a:endParaRPr lang="en-US" sz="1300" b="0" i="0" kern="500" spc="-50" baseline="0">
                        <a:effectLst/>
                      </a:endParaRPr>
                    </a:p>
                  </a:txBody>
                  <a:tcPr marL="9144" marR="9144" marT="9144" marB="9144"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rtl="0" fontAlgn="base">
                        <a:lnSpc>
                          <a:spcPts val="1275"/>
                        </a:lnSpc>
                      </a:pPr>
                      <a:r>
                        <a:rPr lang="en-US" sz="1300" b="0" i="0" kern="500" spc="-50" baseline="0" dirty="0">
                          <a:effectLst/>
                          <a:latin typeface="WordVisi_MSFontService"/>
                        </a:rPr>
                        <a:t>10 (71%) </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rtl="0" fontAlgn="base">
                        <a:lnSpc>
                          <a:spcPts val="1275"/>
                        </a:lnSpc>
                      </a:pPr>
                      <a:r>
                        <a:rPr lang="en-US" sz="1300" b="0" i="0" kern="500" spc="-50" baseline="0" dirty="0">
                          <a:effectLst/>
                          <a:latin typeface="WordVisi_MSFontService"/>
                        </a:rPr>
                        <a:t> 0.447 </a:t>
                      </a:r>
                      <a:r>
                        <a:rPr lang="en-US" sz="1300" b="0" i="0" kern="500" spc="-50" baseline="0" dirty="0">
                          <a:effectLst/>
                          <a:latin typeface="Arial" panose="020B0604020202020204" pitchFamily="34" charset="0"/>
                        </a:rPr>
                        <a:t> </a:t>
                      </a:r>
                      <a:endParaRPr lang="en-US" sz="1300" b="0" i="0" kern="500" spc="-50" baseline="0" dirty="0">
                        <a:effectLst/>
                      </a:endParaRPr>
                    </a:p>
                  </a:txBody>
                  <a:tcPr marL="9144" marR="9144" marT="9144" marB="9144" anchor="ctr">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91623091"/>
                  </a:ext>
                </a:extLst>
              </a:tr>
            </a:tbl>
          </a:graphicData>
        </a:graphic>
      </p:graphicFrame>
      <p:graphicFrame>
        <p:nvGraphicFramePr>
          <p:cNvPr id="18" name="Table 17">
            <a:extLst>
              <a:ext uri="{FF2B5EF4-FFF2-40B4-BE49-F238E27FC236}">
                <a16:creationId xmlns:a16="http://schemas.microsoft.com/office/drawing/2014/main" id="{912C160A-550C-4DEB-4402-6E9B3851C1A2}"/>
              </a:ext>
            </a:extLst>
          </p:cNvPr>
          <p:cNvGraphicFramePr>
            <a:graphicFrameLocks noGrp="1"/>
          </p:cNvGraphicFramePr>
          <p:nvPr>
            <p:extLst>
              <p:ext uri="{D42A27DB-BD31-4B8C-83A1-F6EECF244321}">
                <p14:modId xmlns:p14="http://schemas.microsoft.com/office/powerpoint/2010/main" val="3264530247"/>
              </p:ext>
            </p:extLst>
          </p:nvPr>
        </p:nvGraphicFramePr>
        <p:xfrm>
          <a:off x="3202577" y="1582789"/>
          <a:ext cx="4010024" cy="3692422"/>
        </p:xfrm>
        <a:graphic>
          <a:graphicData uri="http://schemas.openxmlformats.org/drawingml/2006/table">
            <a:tbl>
              <a:tblPr/>
              <a:tblGrid>
                <a:gridCol w="1046921">
                  <a:extLst>
                    <a:ext uri="{9D8B030D-6E8A-4147-A177-3AD203B41FA5}">
                      <a16:colId xmlns:a16="http://schemas.microsoft.com/office/drawing/2014/main" val="3349657804"/>
                    </a:ext>
                  </a:extLst>
                </a:gridCol>
                <a:gridCol w="685258">
                  <a:extLst>
                    <a:ext uri="{9D8B030D-6E8A-4147-A177-3AD203B41FA5}">
                      <a16:colId xmlns:a16="http://schemas.microsoft.com/office/drawing/2014/main" val="2328677168"/>
                    </a:ext>
                  </a:extLst>
                </a:gridCol>
                <a:gridCol w="774087">
                  <a:extLst>
                    <a:ext uri="{9D8B030D-6E8A-4147-A177-3AD203B41FA5}">
                      <a16:colId xmlns:a16="http://schemas.microsoft.com/office/drawing/2014/main" val="2343116084"/>
                    </a:ext>
                  </a:extLst>
                </a:gridCol>
                <a:gridCol w="774087">
                  <a:extLst>
                    <a:ext uri="{9D8B030D-6E8A-4147-A177-3AD203B41FA5}">
                      <a16:colId xmlns:a16="http://schemas.microsoft.com/office/drawing/2014/main" val="2997067666"/>
                    </a:ext>
                  </a:extLst>
                </a:gridCol>
                <a:gridCol w="729671">
                  <a:extLst>
                    <a:ext uri="{9D8B030D-6E8A-4147-A177-3AD203B41FA5}">
                      <a16:colId xmlns:a16="http://schemas.microsoft.com/office/drawing/2014/main" val="3830478481"/>
                    </a:ext>
                  </a:extLst>
                </a:gridCol>
              </a:tblGrid>
              <a:tr h="363944">
                <a:tc>
                  <a:txBody>
                    <a:bodyPr/>
                    <a:lstStyle/>
                    <a:p>
                      <a:pPr algn="ctr" rtl="0" fontAlgn="base">
                        <a:lnSpc>
                          <a:spcPts val="1275"/>
                        </a:lnSpc>
                      </a:pPr>
                      <a:r>
                        <a:rPr lang="en-US" sz="1300" b="0" i="0" kern="500" spc="-50" dirty="0">
                          <a:effectLst/>
                          <a:latin typeface="WordVisi_MSFontService"/>
                        </a:rPr>
                        <a:t> </a:t>
                      </a:r>
                      <a:r>
                        <a:rPr lang="en-US" sz="1300" b="0" i="0" kern="500" spc="-50" dirty="0">
                          <a:effectLst/>
                          <a:latin typeface="Arial" panose="020B0604020202020204" pitchFamily="34" charset="0"/>
                        </a:rPr>
                        <a:t> </a:t>
                      </a:r>
                      <a:endParaRPr lang="en-US" sz="1300" b="0" i="0" kern="500" spc="-50" dirty="0">
                        <a:effectLst/>
                      </a:endParaRPr>
                    </a:p>
                  </a:txBody>
                  <a:tcPr marL="9144" marR="9144" marT="9144" marB="9144"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ase">
                        <a:lnSpc>
                          <a:spcPts val="1275"/>
                        </a:lnSpc>
                      </a:pPr>
                      <a:r>
                        <a:rPr lang="en-US" sz="1300" b="0" i="0" kern="500" spc="-50">
                          <a:effectLst/>
                          <a:latin typeface="WordVisi_MSFontService"/>
                        </a:rPr>
                        <a:t>All </a:t>
                      </a:r>
                      <a:r>
                        <a:rPr lang="en-US" sz="1300" b="0" i="0" kern="500" spc="-50">
                          <a:effectLst/>
                          <a:latin typeface="Arial" panose="020B0604020202020204" pitchFamily="34" charset="0"/>
                        </a:rPr>
                        <a:t> </a:t>
                      </a:r>
                      <a:endParaRPr lang="en-US" sz="1300" b="0" i="0" kern="500" spc="-50">
                        <a:effectLst/>
                      </a:endParaRPr>
                    </a:p>
                  </a:txBody>
                  <a:tcPr marL="9144" marR="9144" marT="9144" marB="9144"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ase">
                        <a:lnSpc>
                          <a:spcPts val="1275"/>
                        </a:lnSpc>
                      </a:pPr>
                      <a:r>
                        <a:rPr lang="en-US" sz="1300" b="0" i="0" kern="500" spc="-50" dirty="0">
                          <a:effectLst/>
                          <a:latin typeface="WordVisi_MSFontService"/>
                        </a:rPr>
                        <a:t>Good </a:t>
                      </a:r>
                      <a:r>
                        <a:rPr lang="en-US" sz="1300" b="0" i="0" kern="500" spc="-50" dirty="0">
                          <a:effectLst/>
                          <a:latin typeface="WordVisiCarriageReturn_MSFontService"/>
                        </a:rPr>
                        <a:t> </a:t>
                      </a:r>
                      <a:br>
                        <a:rPr lang="en-US" sz="1300" b="0" i="0" kern="500" spc="-50" dirty="0">
                          <a:effectLst/>
                          <a:latin typeface="WordVisiCarriageReturn_MSFontService"/>
                        </a:rPr>
                      </a:br>
                      <a:r>
                        <a:rPr lang="en-US" sz="1300" b="0" i="0" kern="500" spc="-50" dirty="0">
                          <a:effectLst/>
                          <a:latin typeface="WordVisi_MSFontService"/>
                        </a:rPr>
                        <a:t>(n=13050 </a:t>
                      </a:r>
                      <a:r>
                        <a:rPr lang="en-US" sz="1300" b="0" i="0" kern="500" spc="-50" dirty="0">
                          <a:effectLst/>
                          <a:latin typeface="Arial" panose="020B0604020202020204" pitchFamily="34" charset="0"/>
                        </a:rPr>
                        <a:t> </a:t>
                      </a:r>
                      <a:endParaRPr lang="en-US" sz="1300" b="0" i="0" kern="500" spc="-50" dirty="0">
                        <a:effectLst/>
                      </a:endParaRPr>
                    </a:p>
                  </a:txBody>
                  <a:tcPr marL="9144" marR="9144" marT="9144" marB="9144"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ase">
                        <a:lnSpc>
                          <a:spcPts val="1275"/>
                        </a:lnSpc>
                      </a:pPr>
                      <a:r>
                        <a:rPr lang="en-US" sz="1300" b="0" i="0" kern="500" spc="-50">
                          <a:effectLst/>
                          <a:latin typeface="WordVisi_MSFontService"/>
                        </a:rPr>
                        <a:t>Fair </a:t>
                      </a:r>
                      <a:r>
                        <a:rPr lang="en-US" sz="1300" b="0" i="0" kern="500" spc="-50">
                          <a:effectLst/>
                          <a:latin typeface="WordVisiCarriageReturn_MSFontService"/>
                        </a:rPr>
                        <a:t> </a:t>
                      </a:r>
                      <a:br>
                        <a:rPr lang="en-US" sz="1300" b="0" i="0" kern="500" spc="-50">
                          <a:effectLst/>
                          <a:latin typeface="WordVisiCarriageReturn_MSFontService"/>
                        </a:rPr>
                      </a:br>
                      <a:r>
                        <a:rPr lang="en-US" sz="1300" b="0" i="0" kern="500" spc="-50">
                          <a:effectLst/>
                          <a:latin typeface="WordVisi_MSFontService"/>
                        </a:rPr>
                        <a:t>(n=2232) </a:t>
                      </a:r>
                      <a:r>
                        <a:rPr lang="en-US" sz="1300" b="0" i="0" kern="500" spc="-50">
                          <a:effectLst/>
                          <a:latin typeface="Arial" panose="020B0604020202020204" pitchFamily="34" charset="0"/>
                        </a:rPr>
                        <a:t> </a:t>
                      </a:r>
                      <a:endParaRPr lang="en-US" sz="1300" b="0" i="0" kern="500" spc="-50">
                        <a:effectLst/>
                      </a:endParaRPr>
                    </a:p>
                  </a:txBody>
                  <a:tcPr marL="9144" marR="9144" marT="9144" marB="9144"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ase">
                        <a:lnSpc>
                          <a:spcPts val="1275"/>
                        </a:lnSpc>
                      </a:pPr>
                      <a:r>
                        <a:rPr lang="en-US" sz="1300" b="0" i="0" kern="500" spc="-50">
                          <a:effectLst/>
                          <a:latin typeface="WordVisi_MSFontService"/>
                        </a:rPr>
                        <a:t>Poor </a:t>
                      </a:r>
                      <a:r>
                        <a:rPr lang="en-US" sz="1300" b="0" i="0" kern="500" spc="-50">
                          <a:effectLst/>
                          <a:latin typeface="WordVisiCarriageReturn_MSFontService"/>
                        </a:rPr>
                        <a:t> </a:t>
                      </a:r>
                      <a:br>
                        <a:rPr lang="en-US" sz="1300" b="0" i="0" kern="500" spc="-50">
                          <a:effectLst/>
                          <a:latin typeface="WordVisiCarriageReturn_MSFontService"/>
                        </a:rPr>
                      </a:br>
                      <a:r>
                        <a:rPr lang="en-US" sz="1300" b="0" i="0" kern="500" spc="-50">
                          <a:effectLst/>
                          <a:latin typeface="WordVisi_MSFontService"/>
                        </a:rPr>
                        <a:t>(n=34) </a:t>
                      </a:r>
                      <a:r>
                        <a:rPr lang="en-US" sz="1300" b="0" i="0" kern="500" spc="-50">
                          <a:effectLst/>
                          <a:latin typeface="Arial" panose="020B0604020202020204" pitchFamily="34" charset="0"/>
                        </a:rPr>
                        <a:t> </a:t>
                      </a:r>
                      <a:endParaRPr lang="en-US" sz="1300" b="0" i="0" kern="500" spc="-50">
                        <a:effectLst/>
                      </a:endParaRPr>
                    </a:p>
                  </a:txBody>
                  <a:tcPr marL="9144" marR="9144" marT="9144" marB="9144"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35428016"/>
                  </a:ext>
                </a:extLst>
              </a:tr>
              <a:tr h="363944">
                <a:tc>
                  <a:txBody>
                    <a:bodyPr/>
                    <a:lstStyle/>
                    <a:p>
                      <a:pPr algn="l" rtl="0" fontAlgn="base">
                        <a:lnSpc>
                          <a:spcPts val="1275"/>
                        </a:lnSpc>
                      </a:pPr>
                      <a:r>
                        <a:rPr lang="en-US" sz="1300" b="0" i="0" kern="500" spc="-50" dirty="0">
                          <a:effectLst/>
                          <a:latin typeface="WordVisi_MSFontService"/>
                        </a:rPr>
                        <a:t>Age, years (SD) </a:t>
                      </a:r>
                      <a:r>
                        <a:rPr lang="en-US" sz="1300" b="0" i="0" kern="500" spc="-50" dirty="0">
                          <a:effectLst/>
                          <a:latin typeface="Arial" panose="020B0604020202020204" pitchFamily="34" charset="0"/>
                        </a:rPr>
                        <a:t> </a:t>
                      </a:r>
                      <a:endParaRPr lang="en-US" sz="1300" b="0" i="0" kern="500" spc="-50" dirty="0">
                        <a:effectLst/>
                      </a:endParaRPr>
                    </a:p>
                  </a:txBody>
                  <a:tcPr marL="9144" marR="9144" marT="9144" marB="9144" anchor="ctr">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rtl="0" fontAlgn="base">
                        <a:lnSpc>
                          <a:spcPts val="1275"/>
                        </a:lnSpc>
                      </a:pPr>
                      <a:r>
                        <a:rPr lang="en-US" sz="1300" b="0" i="0" kern="500" spc="-50">
                          <a:effectLst/>
                          <a:latin typeface="WordVisi_MSFontService"/>
                        </a:rPr>
                        <a:t>35.2 (4.0) </a:t>
                      </a:r>
                      <a:r>
                        <a:rPr lang="en-US" sz="1300" b="0" i="0" kern="500" spc="-50">
                          <a:effectLst/>
                          <a:latin typeface="Arial" panose="020B0604020202020204" pitchFamily="34" charset="0"/>
                        </a:rPr>
                        <a:t> </a:t>
                      </a:r>
                      <a:endParaRPr lang="en-US" sz="1300" b="0" i="0" kern="500" spc="-50">
                        <a:effectLst/>
                      </a:endParaRPr>
                    </a:p>
                  </a:txBody>
                  <a:tcPr marL="9144" marR="9144" marT="9144" marB="9144" anchor="ctr">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rtl="0" fontAlgn="base">
                        <a:lnSpc>
                          <a:spcPts val="1275"/>
                        </a:lnSpc>
                      </a:pPr>
                      <a:r>
                        <a:rPr lang="en-US" sz="1300" b="0" i="0" kern="500" spc="-50">
                          <a:effectLst/>
                          <a:latin typeface="WordVisi_MSFontService"/>
                        </a:rPr>
                        <a:t>35.2 (4.0) </a:t>
                      </a:r>
                      <a:r>
                        <a:rPr lang="en-US" sz="1300" b="0" i="0" kern="500" spc="-50">
                          <a:effectLst/>
                          <a:latin typeface="Arial" panose="020B0604020202020204" pitchFamily="34" charset="0"/>
                        </a:rPr>
                        <a:t> </a:t>
                      </a:r>
                      <a:endParaRPr lang="en-US" sz="1300" b="0" i="0" kern="500" spc="-50">
                        <a:effectLst/>
                      </a:endParaRPr>
                    </a:p>
                  </a:txBody>
                  <a:tcPr marL="9144" marR="9144" marT="9144" marB="9144" anchor="ctr">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rtl="0" fontAlgn="base">
                        <a:lnSpc>
                          <a:spcPts val="1275"/>
                        </a:lnSpc>
                      </a:pPr>
                      <a:r>
                        <a:rPr lang="en-US" sz="1300" b="0" i="0" kern="500" spc="-50">
                          <a:effectLst/>
                          <a:latin typeface="WordVisi_MSFontService"/>
                        </a:rPr>
                        <a:t>35.4 (4.2) </a:t>
                      </a:r>
                      <a:r>
                        <a:rPr lang="en-US" sz="1300" b="0" i="0" kern="500" spc="-50">
                          <a:effectLst/>
                          <a:latin typeface="Arial" panose="020B0604020202020204" pitchFamily="34" charset="0"/>
                        </a:rPr>
                        <a:t> </a:t>
                      </a:r>
                      <a:endParaRPr lang="en-US" sz="1300" b="0" i="0" kern="500" spc="-50">
                        <a:effectLst/>
                      </a:endParaRPr>
                    </a:p>
                  </a:txBody>
                  <a:tcPr marL="9144" marR="9144" marT="9144" marB="9144" anchor="ctr">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rtl="0" fontAlgn="base">
                        <a:lnSpc>
                          <a:spcPts val="1275"/>
                        </a:lnSpc>
                      </a:pPr>
                      <a:r>
                        <a:rPr lang="en-US" sz="1300" b="0" i="0" kern="500" spc="-50">
                          <a:effectLst/>
                          <a:latin typeface="WordVisi_MSFontService"/>
                        </a:rPr>
                        <a:t>36.0 (3.4) </a:t>
                      </a:r>
                      <a:r>
                        <a:rPr lang="en-US" sz="1300" b="0" i="0" kern="500" spc="-50">
                          <a:effectLst/>
                          <a:latin typeface="Arial" panose="020B0604020202020204" pitchFamily="34" charset="0"/>
                        </a:rPr>
                        <a:t> </a:t>
                      </a:r>
                      <a:endParaRPr lang="en-US" sz="1300" b="0" i="0" kern="500" spc="-50">
                        <a:effectLst/>
                      </a:endParaRPr>
                    </a:p>
                  </a:txBody>
                  <a:tcPr marL="9144" marR="9144" marT="9144" marB="9144" anchor="ctr">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719808427"/>
                  </a:ext>
                </a:extLst>
              </a:tr>
              <a:tr h="363944">
                <a:tc>
                  <a:txBody>
                    <a:bodyPr/>
                    <a:lstStyle/>
                    <a:p>
                      <a:pPr algn="l" rtl="0" fontAlgn="base">
                        <a:lnSpc>
                          <a:spcPts val="1275"/>
                        </a:lnSpc>
                      </a:pPr>
                      <a:r>
                        <a:rPr lang="en-US" sz="1300" b="0" i="0" kern="500" spc="-50">
                          <a:effectLst/>
                          <a:latin typeface="WordVisi_MSFontService"/>
                        </a:rPr>
                        <a:t>BMI, kg/m</a:t>
                      </a:r>
                      <a:r>
                        <a:rPr lang="en-US" sz="1300" b="0" i="0" kern="500" spc="-50" baseline="30000">
                          <a:effectLst/>
                          <a:latin typeface="WordVisi_MSFontService"/>
                        </a:rPr>
                        <a:t>2</a:t>
                      </a:r>
                      <a:r>
                        <a:rPr lang="en-US" sz="1300" b="0" i="0" kern="500" spc="-50">
                          <a:effectLst/>
                          <a:latin typeface="WordVisi_MSFontService"/>
                        </a:rPr>
                        <a:t> (SD)  </a:t>
                      </a:r>
                      <a:r>
                        <a:rPr lang="en-US" sz="1300" b="0" i="0" kern="500" spc="-50">
                          <a:effectLst/>
                          <a:latin typeface="Arial" panose="020B0604020202020204" pitchFamily="34" charset="0"/>
                        </a:rPr>
                        <a:t> </a:t>
                      </a:r>
                      <a:endParaRPr lang="en-US" sz="1300" b="0" i="0" kern="500" spc="-5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dirty="0">
                          <a:effectLst/>
                          <a:latin typeface="WordVisi_MSFontService"/>
                        </a:rPr>
                        <a:t>26.5 (5.8) </a:t>
                      </a:r>
                      <a:r>
                        <a:rPr lang="en-US" sz="1300" b="0" i="0" kern="500" spc="-50" dirty="0">
                          <a:effectLst/>
                          <a:latin typeface="Arial" panose="020B0604020202020204" pitchFamily="34" charset="0"/>
                        </a:rPr>
                        <a:t> </a:t>
                      </a:r>
                      <a:endParaRPr lang="en-US" sz="1300" b="0" i="0" kern="500" spc="-50" dirty="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dirty="0">
                          <a:effectLst/>
                          <a:latin typeface="WordVisi_MSFontService"/>
                        </a:rPr>
                        <a:t>26.5 (5.8) </a:t>
                      </a:r>
                      <a:r>
                        <a:rPr lang="en-US" sz="1300" b="0" i="0" kern="500" spc="-50" dirty="0">
                          <a:effectLst/>
                          <a:latin typeface="Arial" panose="020B0604020202020204" pitchFamily="34" charset="0"/>
                        </a:rPr>
                        <a:t> </a:t>
                      </a:r>
                      <a:endParaRPr lang="en-US" sz="1300" b="0" i="0" kern="500" spc="-50" dirty="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a:effectLst/>
                          <a:latin typeface="WordVisi_MSFontService"/>
                        </a:rPr>
                        <a:t>26.4 (6.2) </a:t>
                      </a:r>
                      <a:r>
                        <a:rPr lang="en-US" sz="1300" b="0" i="0" kern="500" spc="-50">
                          <a:effectLst/>
                          <a:latin typeface="Arial" panose="020B0604020202020204" pitchFamily="34" charset="0"/>
                        </a:rPr>
                        <a:t> </a:t>
                      </a:r>
                      <a:endParaRPr lang="en-US" sz="1300" b="0" i="0" kern="500" spc="-5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a:effectLst/>
                          <a:latin typeface="WordVisi_MSFontService"/>
                        </a:rPr>
                        <a:t>28.8 (6.8) </a:t>
                      </a:r>
                      <a:r>
                        <a:rPr lang="en-US" sz="1300" b="0" i="0" kern="500" spc="-50">
                          <a:effectLst/>
                          <a:latin typeface="Arial" panose="020B0604020202020204" pitchFamily="34" charset="0"/>
                        </a:rPr>
                        <a:t> </a:t>
                      </a:r>
                      <a:endParaRPr lang="en-US" sz="1300" b="0" i="0" kern="500" spc="-50">
                        <a:effectLst/>
                      </a:endParaRPr>
                    </a:p>
                  </a:txBody>
                  <a:tcPr marL="9144" marR="9144" marT="9144" marB="9144" anchor="ctr">
                    <a:lnL>
                      <a:noFill/>
                    </a:lnL>
                    <a:lnR>
                      <a:noFill/>
                    </a:lnR>
                    <a:lnT>
                      <a:noFill/>
                    </a:lnT>
                    <a:lnB>
                      <a:noFill/>
                    </a:lnB>
                    <a:noFill/>
                  </a:tcPr>
                </a:tc>
                <a:extLst>
                  <a:ext uri="{0D108BD9-81ED-4DB2-BD59-A6C34878D82A}">
                    <a16:rowId xmlns:a16="http://schemas.microsoft.com/office/drawing/2014/main" val="1240080979"/>
                  </a:ext>
                </a:extLst>
              </a:tr>
              <a:tr h="363944">
                <a:tc>
                  <a:txBody>
                    <a:bodyPr/>
                    <a:lstStyle/>
                    <a:p>
                      <a:pPr algn="l" rtl="0" fontAlgn="base">
                        <a:lnSpc>
                          <a:spcPts val="1275"/>
                        </a:lnSpc>
                      </a:pPr>
                      <a:r>
                        <a:rPr lang="en-US" sz="1300" b="0" i="0" kern="500" spc="-50" dirty="0">
                          <a:effectLst/>
                          <a:latin typeface="WordVisi_MSFontService"/>
                        </a:rPr>
                        <a:t>ICSI </a:t>
                      </a:r>
                      <a:r>
                        <a:rPr lang="en-US" sz="1300" b="0" i="0" kern="500" spc="-50" dirty="0">
                          <a:effectLst/>
                          <a:latin typeface="Arial" panose="020B0604020202020204" pitchFamily="34" charset="0"/>
                        </a:rPr>
                        <a:t> </a:t>
                      </a:r>
                      <a:endParaRPr lang="en-US" sz="1300" b="0" i="0" kern="500" spc="-50" dirty="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dirty="0">
                          <a:effectLst/>
                          <a:latin typeface="WordVisi_MSFontService"/>
                        </a:rPr>
                        <a:t>13707 (89%) </a:t>
                      </a:r>
                      <a:r>
                        <a:rPr lang="en-US" sz="1300" b="0" i="0" kern="500" spc="-50" dirty="0">
                          <a:effectLst/>
                          <a:latin typeface="Arial" panose="020B0604020202020204" pitchFamily="34" charset="0"/>
                        </a:rPr>
                        <a:t> </a:t>
                      </a:r>
                      <a:endParaRPr lang="en-US" sz="1300" b="0" i="0" kern="500" spc="-50" dirty="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a:effectLst/>
                          <a:latin typeface="WordVisi_MSFontService"/>
                        </a:rPr>
                        <a:t>11847 (91%) </a:t>
                      </a:r>
                      <a:r>
                        <a:rPr lang="en-US" sz="1300" b="0" i="0" kern="500" spc="-50">
                          <a:effectLst/>
                          <a:latin typeface="Arial" panose="020B0604020202020204" pitchFamily="34" charset="0"/>
                        </a:rPr>
                        <a:t> </a:t>
                      </a:r>
                      <a:endParaRPr lang="en-US" sz="1300" b="0" i="0" kern="500" spc="-5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a:effectLst/>
                          <a:latin typeface="WordVisi_MSFontService"/>
                        </a:rPr>
                        <a:t>1829 (82%) </a:t>
                      </a:r>
                      <a:r>
                        <a:rPr lang="en-US" sz="1300" b="0" i="0" kern="500" spc="-50">
                          <a:effectLst/>
                          <a:latin typeface="Arial" panose="020B0604020202020204" pitchFamily="34" charset="0"/>
                        </a:rPr>
                        <a:t> </a:t>
                      </a:r>
                      <a:endParaRPr lang="en-US" sz="1300" b="0" i="0" kern="500" spc="-5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dirty="0">
                          <a:effectLst/>
                          <a:latin typeface="WordVisi_MSFontService"/>
                        </a:rPr>
                        <a:t>31 (91%) </a:t>
                      </a:r>
                      <a:r>
                        <a:rPr lang="en-US" sz="1300" b="0" i="0" kern="500" spc="-50" dirty="0">
                          <a:effectLst/>
                          <a:latin typeface="Arial" panose="020B0604020202020204" pitchFamily="34" charset="0"/>
                        </a:rPr>
                        <a:t> </a:t>
                      </a:r>
                      <a:endParaRPr lang="en-US" sz="1300" b="0" i="0" kern="500" spc="-50" dirty="0">
                        <a:effectLst/>
                      </a:endParaRPr>
                    </a:p>
                  </a:txBody>
                  <a:tcPr marL="9144" marR="9144" marT="9144" marB="9144" anchor="ctr">
                    <a:lnL>
                      <a:noFill/>
                    </a:lnL>
                    <a:lnR>
                      <a:noFill/>
                    </a:lnR>
                    <a:lnT>
                      <a:noFill/>
                    </a:lnT>
                    <a:lnB>
                      <a:noFill/>
                    </a:lnB>
                    <a:noFill/>
                  </a:tcPr>
                </a:tc>
                <a:extLst>
                  <a:ext uri="{0D108BD9-81ED-4DB2-BD59-A6C34878D82A}">
                    <a16:rowId xmlns:a16="http://schemas.microsoft.com/office/drawing/2014/main" val="1731364451"/>
                  </a:ext>
                </a:extLst>
              </a:tr>
              <a:tr h="208463">
                <a:tc>
                  <a:txBody>
                    <a:bodyPr/>
                    <a:lstStyle/>
                    <a:p>
                      <a:pPr algn="l" rtl="0" fontAlgn="base">
                        <a:lnSpc>
                          <a:spcPts val="1275"/>
                        </a:lnSpc>
                      </a:pPr>
                      <a:r>
                        <a:rPr lang="en-US" sz="1300" b="0" i="0" kern="500" spc="-50">
                          <a:effectLst/>
                          <a:latin typeface="WordVisi_MSFontService"/>
                        </a:rPr>
                        <a:t>PGT-A  </a:t>
                      </a:r>
                      <a:r>
                        <a:rPr lang="en-US" sz="1300" b="0" i="0" kern="500" spc="-50">
                          <a:effectLst/>
                          <a:latin typeface="Arial" panose="020B0604020202020204" pitchFamily="34" charset="0"/>
                        </a:rPr>
                        <a:t> </a:t>
                      </a:r>
                      <a:endParaRPr lang="en-US" sz="1300" b="0" i="0" kern="500" spc="-5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a:effectLst/>
                          <a:latin typeface="Arial" panose="020B0604020202020204" pitchFamily="34" charset="0"/>
                        </a:rPr>
                        <a:t> </a:t>
                      </a:r>
                      <a:endParaRPr lang="en-US" sz="1300" b="0" i="0" kern="500" spc="-50">
                        <a:effectLst/>
                        <a:latin typeface="WordVisi_MSFontService"/>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dirty="0">
                          <a:effectLst/>
                          <a:latin typeface="Arial" panose="020B0604020202020204" pitchFamily="34" charset="0"/>
                        </a:rPr>
                        <a:t> </a:t>
                      </a:r>
                      <a:endParaRPr lang="en-US" sz="1300" b="0" i="0" kern="500" spc="-50" dirty="0">
                        <a:effectLst/>
                        <a:latin typeface="WordVisi_MSFontService"/>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a:effectLst/>
                          <a:latin typeface="Arial" panose="020B0604020202020204" pitchFamily="34" charset="0"/>
                        </a:rPr>
                        <a:t> </a:t>
                      </a:r>
                      <a:endParaRPr lang="en-US" sz="1300" b="0" i="0" kern="500" spc="-50">
                        <a:effectLst/>
                        <a:latin typeface="WordVisi_MSFontService"/>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dirty="0">
                          <a:effectLst/>
                          <a:latin typeface="Arial" panose="020B0604020202020204" pitchFamily="34" charset="0"/>
                        </a:rPr>
                        <a:t> </a:t>
                      </a:r>
                      <a:endParaRPr lang="en-US" sz="1300" b="0" i="0" kern="500" spc="-50" dirty="0">
                        <a:effectLst/>
                        <a:latin typeface="WordVisi_MSFontService"/>
                      </a:endParaRPr>
                    </a:p>
                  </a:txBody>
                  <a:tcPr marL="9144" marR="9144" marT="9144" marB="9144" anchor="ctr">
                    <a:lnL>
                      <a:noFill/>
                    </a:lnL>
                    <a:lnR>
                      <a:noFill/>
                    </a:lnR>
                    <a:lnT>
                      <a:noFill/>
                    </a:lnT>
                    <a:lnB>
                      <a:noFill/>
                    </a:lnB>
                    <a:noFill/>
                  </a:tcPr>
                </a:tc>
                <a:extLst>
                  <a:ext uri="{0D108BD9-81ED-4DB2-BD59-A6C34878D82A}">
                    <a16:rowId xmlns:a16="http://schemas.microsoft.com/office/drawing/2014/main" val="2227065447"/>
                  </a:ext>
                </a:extLst>
              </a:tr>
              <a:tr h="363944">
                <a:tc>
                  <a:txBody>
                    <a:bodyPr/>
                    <a:lstStyle/>
                    <a:p>
                      <a:pPr algn="l" rtl="0" fontAlgn="base">
                        <a:lnSpc>
                          <a:spcPts val="1275"/>
                        </a:lnSpc>
                      </a:pPr>
                      <a:r>
                        <a:rPr lang="en-US" sz="1300" b="0" i="0" kern="500" spc="-50">
                          <a:effectLst/>
                          <a:latin typeface="WordVisi_MSFontService"/>
                        </a:rPr>
                        <a:t>    Yes</a:t>
                      </a:r>
                      <a:r>
                        <a:rPr lang="en-US" sz="1300" b="0" i="0" kern="500" spc="-50">
                          <a:effectLst/>
                          <a:latin typeface="Arial" panose="020B0604020202020204" pitchFamily="34" charset="0"/>
                        </a:rPr>
                        <a:t> </a:t>
                      </a:r>
                      <a:endParaRPr lang="en-US" sz="1300" b="0" i="0" kern="500" spc="-5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dirty="0">
                          <a:effectLst/>
                          <a:latin typeface="WordVisi_MSFontService"/>
                        </a:rPr>
                        <a:t>9210 (60%) </a:t>
                      </a:r>
                      <a:r>
                        <a:rPr lang="en-US" sz="1300" b="0" i="0" kern="500" spc="-50" dirty="0">
                          <a:effectLst/>
                          <a:latin typeface="Arial" panose="020B0604020202020204" pitchFamily="34" charset="0"/>
                        </a:rPr>
                        <a:t> </a:t>
                      </a:r>
                      <a:endParaRPr lang="en-US" sz="1300" b="0" i="0" kern="500" spc="-50" dirty="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dirty="0">
                          <a:effectLst/>
                          <a:latin typeface="WordVisi_MSFontService"/>
                        </a:rPr>
                        <a:t>7926 (61%) </a:t>
                      </a:r>
                      <a:r>
                        <a:rPr lang="en-US" sz="1300" b="0" i="0" kern="500" spc="-50" dirty="0">
                          <a:effectLst/>
                          <a:latin typeface="Arial" panose="020B0604020202020204" pitchFamily="34" charset="0"/>
                        </a:rPr>
                        <a:t> </a:t>
                      </a:r>
                      <a:endParaRPr lang="en-US" sz="1300" b="0" i="0" kern="500" spc="-50" dirty="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a:effectLst/>
                          <a:latin typeface="WordVisi_MSFontService"/>
                        </a:rPr>
                        <a:t>1264 (57%) </a:t>
                      </a:r>
                      <a:r>
                        <a:rPr lang="en-US" sz="1300" b="0" i="0" kern="500" spc="-50">
                          <a:effectLst/>
                          <a:latin typeface="Arial" panose="020B0604020202020204" pitchFamily="34" charset="0"/>
                        </a:rPr>
                        <a:t> </a:t>
                      </a:r>
                      <a:endParaRPr lang="en-US" sz="1300" b="0" i="0" kern="500" spc="-5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dirty="0">
                          <a:effectLst/>
                          <a:latin typeface="WordVisi_MSFontService"/>
                        </a:rPr>
                        <a:t>20 (59%) </a:t>
                      </a:r>
                      <a:r>
                        <a:rPr lang="en-US" sz="1300" b="0" i="0" kern="500" spc="-50" dirty="0">
                          <a:effectLst/>
                          <a:latin typeface="Arial" panose="020B0604020202020204" pitchFamily="34" charset="0"/>
                        </a:rPr>
                        <a:t> </a:t>
                      </a:r>
                      <a:endParaRPr lang="en-US" sz="1300" b="0" i="0" kern="500" spc="-50" dirty="0">
                        <a:effectLst/>
                      </a:endParaRPr>
                    </a:p>
                  </a:txBody>
                  <a:tcPr marL="9144" marR="9144" marT="9144" marB="9144" anchor="ctr">
                    <a:lnL>
                      <a:noFill/>
                    </a:lnL>
                    <a:lnR>
                      <a:noFill/>
                    </a:lnR>
                    <a:lnT>
                      <a:noFill/>
                    </a:lnT>
                    <a:lnB>
                      <a:noFill/>
                    </a:lnB>
                    <a:noFill/>
                  </a:tcPr>
                </a:tc>
                <a:extLst>
                  <a:ext uri="{0D108BD9-81ED-4DB2-BD59-A6C34878D82A}">
                    <a16:rowId xmlns:a16="http://schemas.microsoft.com/office/drawing/2014/main" val="710506032"/>
                  </a:ext>
                </a:extLst>
              </a:tr>
              <a:tr h="363944">
                <a:tc>
                  <a:txBody>
                    <a:bodyPr/>
                    <a:lstStyle/>
                    <a:p>
                      <a:pPr algn="l" rtl="0" fontAlgn="base">
                        <a:lnSpc>
                          <a:spcPts val="1275"/>
                        </a:lnSpc>
                      </a:pPr>
                      <a:r>
                        <a:rPr lang="en-US" sz="1300" b="0" i="0" kern="500" spc="-50">
                          <a:effectLst/>
                          <a:latin typeface="WordVisi_MSFontService"/>
                        </a:rPr>
                        <a:t>    No</a:t>
                      </a:r>
                      <a:r>
                        <a:rPr lang="en-US" sz="1300" b="0" i="0" kern="500" spc="-50">
                          <a:effectLst/>
                          <a:latin typeface="Arial" panose="020B0604020202020204" pitchFamily="34" charset="0"/>
                        </a:rPr>
                        <a:t> </a:t>
                      </a:r>
                      <a:endParaRPr lang="en-US" sz="1300" b="0" i="0" kern="500" spc="-5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a:effectLst/>
                          <a:latin typeface="WordVisi_MSFontService"/>
                        </a:rPr>
                        <a:t>6106 (40%) </a:t>
                      </a:r>
                      <a:r>
                        <a:rPr lang="en-US" sz="1300" b="0" i="0" kern="500" spc="-50">
                          <a:effectLst/>
                          <a:latin typeface="Arial" panose="020B0604020202020204" pitchFamily="34" charset="0"/>
                        </a:rPr>
                        <a:t> </a:t>
                      </a:r>
                      <a:endParaRPr lang="en-US" sz="1300" b="0" i="0" kern="500" spc="-5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dirty="0">
                          <a:effectLst/>
                          <a:latin typeface="WordVisi_MSFontService"/>
                        </a:rPr>
                        <a:t>5124 (39%) </a:t>
                      </a:r>
                      <a:r>
                        <a:rPr lang="en-US" sz="1300" b="0" i="0" kern="500" spc="-50" dirty="0">
                          <a:effectLst/>
                          <a:latin typeface="Arial" panose="020B0604020202020204" pitchFamily="34" charset="0"/>
                        </a:rPr>
                        <a:t> </a:t>
                      </a:r>
                      <a:endParaRPr lang="en-US" sz="1300" b="0" i="0" kern="500" spc="-50" dirty="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a:effectLst/>
                          <a:latin typeface="WordVisi_MSFontService"/>
                        </a:rPr>
                        <a:t>968 (43%) </a:t>
                      </a:r>
                      <a:r>
                        <a:rPr lang="en-US" sz="1300" b="0" i="0" kern="500" spc="-50">
                          <a:effectLst/>
                          <a:latin typeface="Arial" panose="020B0604020202020204" pitchFamily="34" charset="0"/>
                        </a:rPr>
                        <a:t> </a:t>
                      </a:r>
                      <a:endParaRPr lang="en-US" sz="1300" b="0" i="0" kern="500" spc="-5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dirty="0">
                          <a:effectLst/>
                          <a:latin typeface="WordVisi_MSFontService"/>
                        </a:rPr>
                        <a:t>14 (41%) </a:t>
                      </a:r>
                      <a:r>
                        <a:rPr lang="en-US" sz="1300" b="0" i="0" kern="500" spc="-50" dirty="0">
                          <a:effectLst/>
                          <a:latin typeface="Arial" panose="020B0604020202020204" pitchFamily="34" charset="0"/>
                        </a:rPr>
                        <a:t> </a:t>
                      </a:r>
                      <a:endParaRPr lang="en-US" sz="1300" b="0" i="0" kern="500" spc="-50" dirty="0">
                        <a:effectLst/>
                      </a:endParaRPr>
                    </a:p>
                  </a:txBody>
                  <a:tcPr marL="9144" marR="9144" marT="9144" marB="9144" anchor="ctr">
                    <a:lnL>
                      <a:noFill/>
                    </a:lnL>
                    <a:lnR>
                      <a:noFill/>
                    </a:lnR>
                    <a:lnT>
                      <a:noFill/>
                    </a:lnT>
                    <a:lnB>
                      <a:noFill/>
                    </a:lnB>
                    <a:noFill/>
                  </a:tcPr>
                </a:tc>
                <a:extLst>
                  <a:ext uri="{0D108BD9-81ED-4DB2-BD59-A6C34878D82A}">
                    <a16:rowId xmlns:a16="http://schemas.microsoft.com/office/drawing/2014/main" val="239653403"/>
                  </a:ext>
                </a:extLst>
              </a:tr>
              <a:tr h="208463">
                <a:tc>
                  <a:txBody>
                    <a:bodyPr/>
                    <a:lstStyle/>
                    <a:p>
                      <a:pPr algn="l" rtl="0" fontAlgn="base">
                        <a:lnSpc>
                          <a:spcPts val="1275"/>
                        </a:lnSpc>
                      </a:pPr>
                      <a:r>
                        <a:rPr lang="en-US" sz="1300" b="0" i="0" kern="500" spc="-50">
                          <a:effectLst/>
                          <a:latin typeface="WordVisi_MSFontService"/>
                        </a:rPr>
                        <a:t>Day of Freeze</a:t>
                      </a:r>
                      <a:r>
                        <a:rPr lang="en-US" sz="1300" b="0" i="0" kern="500" spc="-50">
                          <a:effectLst/>
                          <a:latin typeface="Arial" panose="020B0604020202020204" pitchFamily="34" charset="0"/>
                        </a:rPr>
                        <a:t> </a:t>
                      </a:r>
                      <a:endParaRPr lang="en-US" sz="1300" b="0" i="0" kern="500" spc="-5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a:effectLst/>
                          <a:latin typeface="Arial" panose="020B0604020202020204" pitchFamily="34" charset="0"/>
                        </a:rPr>
                        <a:t> </a:t>
                      </a:r>
                      <a:endParaRPr lang="en-US" sz="1300" b="0" i="0" kern="500" spc="-50">
                        <a:effectLst/>
                        <a:latin typeface="WordVisi_MSFontService"/>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dirty="0">
                          <a:effectLst/>
                          <a:latin typeface="Arial" panose="020B0604020202020204" pitchFamily="34" charset="0"/>
                        </a:rPr>
                        <a:t> </a:t>
                      </a:r>
                      <a:endParaRPr lang="en-US" sz="1300" b="0" i="0" kern="500" spc="-50" dirty="0">
                        <a:effectLst/>
                        <a:latin typeface="WordVisi_MSFontService"/>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a:effectLst/>
                          <a:latin typeface="Arial" panose="020B0604020202020204" pitchFamily="34" charset="0"/>
                        </a:rPr>
                        <a:t> </a:t>
                      </a:r>
                      <a:endParaRPr lang="en-US" sz="1300" b="0" i="0" kern="500" spc="-50">
                        <a:effectLst/>
                        <a:latin typeface="WordVisi_MSFontService"/>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dirty="0">
                          <a:effectLst/>
                          <a:latin typeface="Arial" panose="020B0604020202020204" pitchFamily="34" charset="0"/>
                        </a:rPr>
                        <a:t> </a:t>
                      </a:r>
                      <a:endParaRPr lang="en-US" sz="1300" b="0" i="0" kern="500" spc="-50" dirty="0">
                        <a:effectLst/>
                        <a:latin typeface="WordVisi_MSFontService"/>
                      </a:endParaRPr>
                    </a:p>
                  </a:txBody>
                  <a:tcPr marL="9144" marR="9144" marT="9144" marB="9144" anchor="ctr">
                    <a:lnL>
                      <a:noFill/>
                    </a:lnL>
                    <a:lnR>
                      <a:noFill/>
                    </a:lnR>
                    <a:lnT>
                      <a:noFill/>
                    </a:lnT>
                    <a:lnB>
                      <a:noFill/>
                    </a:lnB>
                    <a:noFill/>
                  </a:tcPr>
                </a:tc>
                <a:extLst>
                  <a:ext uri="{0D108BD9-81ED-4DB2-BD59-A6C34878D82A}">
                    <a16:rowId xmlns:a16="http://schemas.microsoft.com/office/drawing/2014/main" val="409322698"/>
                  </a:ext>
                </a:extLst>
              </a:tr>
              <a:tr h="363944">
                <a:tc>
                  <a:txBody>
                    <a:bodyPr/>
                    <a:lstStyle/>
                    <a:p>
                      <a:pPr algn="l" rtl="0" fontAlgn="base">
                        <a:lnSpc>
                          <a:spcPts val="1275"/>
                        </a:lnSpc>
                      </a:pPr>
                      <a:r>
                        <a:rPr lang="en-US" sz="1300" b="0" i="0" kern="500" spc="-50">
                          <a:effectLst/>
                          <a:latin typeface="WordVisi_MSFontService"/>
                        </a:rPr>
                        <a:t>    5 </a:t>
                      </a:r>
                      <a:r>
                        <a:rPr lang="en-US" sz="1300" b="0" i="0" kern="500" spc="-50">
                          <a:effectLst/>
                          <a:latin typeface="Arial" panose="020B0604020202020204" pitchFamily="34" charset="0"/>
                        </a:rPr>
                        <a:t> </a:t>
                      </a:r>
                      <a:endParaRPr lang="en-US" sz="1300" b="0" i="0" kern="500" spc="-5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a:effectLst/>
                          <a:latin typeface="WordVisi_MSFontService"/>
                        </a:rPr>
                        <a:t>9826 (64%) </a:t>
                      </a:r>
                      <a:r>
                        <a:rPr lang="en-US" sz="1300" b="0" i="0" kern="500" spc="-50">
                          <a:effectLst/>
                          <a:latin typeface="Arial" panose="020B0604020202020204" pitchFamily="34" charset="0"/>
                        </a:rPr>
                        <a:t> </a:t>
                      </a:r>
                      <a:endParaRPr lang="en-US" sz="1300" b="0" i="0" kern="500" spc="-5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a:effectLst/>
                          <a:latin typeface="WordVisi_MSFontService"/>
                        </a:rPr>
                        <a:t>8591 (66%) </a:t>
                      </a:r>
                      <a:r>
                        <a:rPr lang="en-US" sz="1300" b="0" i="0" kern="500" spc="-50">
                          <a:effectLst/>
                          <a:latin typeface="Arial" panose="020B0604020202020204" pitchFamily="34" charset="0"/>
                        </a:rPr>
                        <a:t> </a:t>
                      </a:r>
                      <a:endParaRPr lang="en-US" sz="1300" b="0" i="0" kern="500" spc="-5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dirty="0">
                          <a:effectLst/>
                          <a:latin typeface="WordVisi_MSFontService"/>
                        </a:rPr>
                        <a:t>1226 (55%) </a:t>
                      </a:r>
                      <a:r>
                        <a:rPr lang="en-US" sz="1300" b="0" i="0" kern="500" spc="-50" dirty="0">
                          <a:effectLst/>
                          <a:latin typeface="Arial" panose="020B0604020202020204" pitchFamily="34" charset="0"/>
                        </a:rPr>
                        <a:t> </a:t>
                      </a:r>
                      <a:endParaRPr lang="en-US" sz="1300" b="0" i="0" kern="500" spc="-50" dirty="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dirty="0">
                          <a:effectLst/>
                          <a:latin typeface="WordVisi_MSFontService"/>
                        </a:rPr>
                        <a:t>9 (26%) </a:t>
                      </a:r>
                      <a:r>
                        <a:rPr lang="en-US" sz="1300" b="0" i="0" kern="500" spc="-50" dirty="0">
                          <a:effectLst/>
                          <a:latin typeface="Arial" panose="020B0604020202020204" pitchFamily="34" charset="0"/>
                        </a:rPr>
                        <a:t> </a:t>
                      </a:r>
                      <a:endParaRPr lang="en-US" sz="1300" b="0" i="0" kern="500" spc="-50" dirty="0">
                        <a:effectLst/>
                      </a:endParaRPr>
                    </a:p>
                  </a:txBody>
                  <a:tcPr marL="9144" marR="9144" marT="9144" marB="9144" anchor="ctr">
                    <a:lnL>
                      <a:noFill/>
                    </a:lnL>
                    <a:lnR>
                      <a:noFill/>
                    </a:lnR>
                    <a:lnT>
                      <a:noFill/>
                    </a:lnT>
                    <a:lnB>
                      <a:noFill/>
                    </a:lnB>
                    <a:noFill/>
                  </a:tcPr>
                </a:tc>
                <a:extLst>
                  <a:ext uri="{0D108BD9-81ED-4DB2-BD59-A6C34878D82A}">
                    <a16:rowId xmlns:a16="http://schemas.microsoft.com/office/drawing/2014/main" val="2035523193"/>
                  </a:ext>
                </a:extLst>
              </a:tr>
              <a:tr h="363944">
                <a:tc>
                  <a:txBody>
                    <a:bodyPr/>
                    <a:lstStyle/>
                    <a:p>
                      <a:pPr algn="l" rtl="0" fontAlgn="base">
                        <a:lnSpc>
                          <a:spcPts val="1275"/>
                        </a:lnSpc>
                      </a:pPr>
                      <a:r>
                        <a:rPr lang="en-US" sz="1300" b="0" i="0" kern="500" spc="-50">
                          <a:effectLst/>
                          <a:latin typeface="WordVisi_MSFontService"/>
                        </a:rPr>
                        <a:t>    6</a:t>
                      </a:r>
                      <a:r>
                        <a:rPr lang="en-US" sz="1300" b="0" i="0" kern="500" spc="-50">
                          <a:effectLst/>
                          <a:latin typeface="Arial" panose="020B0604020202020204" pitchFamily="34" charset="0"/>
                        </a:rPr>
                        <a:t> </a:t>
                      </a:r>
                      <a:endParaRPr lang="en-US" sz="1300" b="0" i="0" kern="500" spc="-5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a:effectLst/>
                          <a:latin typeface="WordVisi_MSFontService"/>
                        </a:rPr>
                        <a:t>5129 (33%) </a:t>
                      </a:r>
                      <a:r>
                        <a:rPr lang="en-US" sz="1300" b="0" i="0" kern="500" spc="-50">
                          <a:effectLst/>
                          <a:latin typeface="Arial" panose="020B0604020202020204" pitchFamily="34" charset="0"/>
                        </a:rPr>
                        <a:t> </a:t>
                      </a:r>
                      <a:endParaRPr lang="en-US" sz="1300" b="0" i="0" kern="500" spc="-5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a:effectLst/>
                          <a:latin typeface="WordVisi_MSFontService"/>
                        </a:rPr>
                        <a:t>4174 (32%) </a:t>
                      </a:r>
                      <a:r>
                        <a:rPr lang="en-US" sz="1300" b="0" i="0" kern="500" spc="-50">
                          <a:effectLst/>
                          <a:latin typeface="Arial" panose="020B0604020202020204" pitchFamily="34" charset="0"/>
                        </a:rPr>
                        <a:t> </a:t>
                      </a:r>
                      <a:endParaRPr lang="en-US" sz="1300" b="0" i="0" kern="500" spc="-5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dirty="0">
                          <a:effectLst/>
                          <a:latin typeface="WordVisi_MSFontService"/>
                        </a:rPr>
                        <a:t>935 (42%) </a:t>
                      </a:r>
                      <a:r>
                        <a:rPr lang="en-US" sz="1300" b="0" i="0" kern="500" spc="-50" dirty="0">
                          <a:effectLst/>
                          <a:latin typeface="Arial" panose="020B0604020202020204" pitchFamily="34" charset="0"/>
                        </a:rPr>
                        <a:t> </a:t>
                      </a:r>
                      <a:endParaRPr lang="en-US" sz="1300" b="0" i="0" kern="500" spc="-50" dirty="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dirty="0">
                          <a:effectLst/>
                          <a:latin typeface="WordVisi_MSFontService"/>
                        </a:rPr>
                        <a:t>20 (59%) </a:t>
                      </a:r>
                      <a:r>
                        <a:rPr lang="en-US" sz="1300" b="0" i="0" kern="500" spc="-50" dirty="0">
                          <a:effectLst/>
                          <a:latin typeface="Arial" panose="020B0604020202020204" pitchFamily="34" charset="0"/>
                        </a:rPr>
                        <a:t> </a:t>
                      </a:r>
                      <a:endParaRPr lang="en-US" sz="1300" b="0" i="0" kern="500" spc="-50" dirty="0">
                        <a:effectLst/>
                      </a:endParaRPr>
                    </a:p>
                  </a:txBody>
                  <a:tcPr marL="9144" marR="9144" marT="9144" marB="9144" anchor="ctr">
                    <a:lnL>
                      <a:noFill/>
                    </a:lnL>
                    <a:lnR>
                      <a:noFill/>
                    </a:lnR>
                    <a:lnT>
                      <a:noFill/>
                    </a:lnT>
                    <a:lnB>
                      <a:noFill/>
                    </a:lnB>
                    <a:noFill/>
                  </a:tcPr>
                </a:tc>
                <a:extLst>
                  <a:ext uri="{0D108BD9-81ED-4DB2-BD59-A6C34878D82A}">
                    <a16:rowId xmlns:a16="http://schemas.microsoft.com/office/drawing/2014/main" val="2247718981"/>
                  </a:ext>
                </a:extLst>
              </a:tr>
              <a:tr h="363944">
                <a:tc>
                  <a:txBody>
                    <a:bodyPr/>
                    <a:lstStyle/>
                    <a:p>
                      <a:pPr algn="l" rtl="0" fontAlgn="base">
                        <a:lnSpc>
                          <a:spcPts val="1275"/>
                        </a:lnSpc>
                      </a:pPr>
                      <a:r>
                        <a:rPr lang="en-US" sz="1300" b="0" i="0" kern="500" spc="-50">
                          <a:effectLst/>
                          <a:latin typeface="WordVisi_MSFontService"/>
                        </a:rPr>
                        <a:t>    7</a:t>
                      </a:r>
                      <a:r>
                        <a:rPr lang="en-US" sz="1300" b="0" i="0" kern="500" spc="-50">
                          <a:effectLst/>
                          <a:latin typeface="Arial" panose="020B0604020202020204" pitchFamily="34" charset="0"/>
                        </a:rPr>
                        <a:t> </a:t>
                      </a:r>
                      <a:endParaRPr lang="en-US" sz="1300" b="0" i="0" kern="500" spc="-5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a:effectLst/>
                          <a:latin typeface="WordVisi_MSFontService"/>
                        </a:rPr>
                        <a:t>361 (2%) </a:t>
                      </a:r>
                      <a:r>
                        <a:rPr lang="en-US" sz="1300" b="0" i="0" kern="500" spc="-50">
                          <a:effectLst/>
                          <a:latin typeface="Arial" panose="020B0604020202020204" pitchFamily="34" charset="0"/>
                        </a:rPr>
                        <a:t> </a:t>
                      </a:r>
                      <a:endParaRPr lang="en-US" sz="1300" b="0" i="0" kern="500" spc="-5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a:effectLst/>
                          <a:latin typeface="WordVisi_MSFontService"/>
                        </a:rPr>
                        <a:t>285 (2%) </a:t>
                      </a:r>
                      <a:r>
                        <a:rPr lang="en-US" sz="1300" b="0" i="0" kern="500" spc="-50">
                          <a:effectLst/>
                          <a:latin typeface="Arial" panose="020B0604020202020204" pitchFamily="34" charset="0"/>
                        </a:rPr>
                        <a:t> </a:t>
                      </a:r>
                      <a:endParaRPr lang="en-US" sz="1300" b="0" i="0" kern="500" spc="-5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dirty="0">
                          <a:effectLst/>
                          <a:latin typeface="WordVisi_MSFontService"/>
                        </a:rPr>
                        <a:t>71 (3%) </a:t>
                      </a:r>
                      <a:r>
                        <a:rPr lang="en-US" sz="1300" b="0" i="0" kern="500" spc="-50" dirty="0">
                          <a:effectLst/>
                          <a:latin typeface="Arial" panose="020B0604020202020204" pitchFamily="34" charset="0"/>
                        </a:rPr>
                        <a:t> </a:t>
                      </a:r>
                      <a:endParaRPr lang="en-US" sz="1300" b="0" i="0" kern="500" spc="-50" dirty="0">
                        <a:effectLst/>
                      </a:endParaRPr>
                    </a:p>
                  </a:txBody>
                  <a:tcPr marL="9144" marR="9144" marT="9144" marB="9144" anchor="ctr">
                    <a:lnL>
                      <a:noFill/>
                    </a:lnL>
                    <a:lnR>
                      <a:noFill/>
                    </a:lnR>
                    <a:lnT>
                      <a:noFill/>
                    </a:lnT>
                    <a:lnB>
                      <a:noFill/>
                    </a:lnB>
                    <a:noFill/>
                  </a:tcPr>
                </a:tc>
                <a:tc>
                  <a:txBody>
                    <a:bodyPr/>
                    <a:lstStyle/>
                    <a:p>
                      <a:pPr algn="ctr" rtl="0" fontAlgn="base">
                        <a:lnSpc>
                          <a:spcPts val="1275"/>
                        </a:lnSpc>
                      </a:pPr>
                      <a:r>
                        <a:rPr lang="en-US" sz="1300" b="0" i="0" kern="500" spc="-50" dirty="0">
                          <a:effectLst/>
                          <a:latin typeface="WordVisi_MSFontService"/>
                        </a:rPr>
                        <a:t>5 (15%) </a:t>
                      </a:r>
                      <a:r>
                        <a:rPr lang="en-US" sz="1300" b="0" i="0" kern="500" spc="-50" dirty="0">
                          <a:effectLst/>
                          <a:latin typeface="Arial" panose="020B0604020202020204" pitchFamily="34" charset="0"/>
                        </a:rPr>
                        <a:t> </a:t>
                      </a:r>
                      <a:endParaRPr lang="en-US" sz="1300" b="0" i="0" kern="500" spc="-50" dirty="0">
                        <a:effectLst/>
                      </a:endParaRPr>
                    </a:p>
                  </a:txBody>
                  <a:tcPr marL="9144" marR="9144" marT="9144" marB="9144" anchor="ctr">
                    <a:lnL>
                      <a:noFill/>
                    </a:lnL>
                    <a:lnR>
                      <a:noFill/>
                    </a:lnR>
                    <a:lnT>
                      <a:noFill/>
                    </a:lnT>
                    <a:lnB>
                      <a:noFill/>
                    </a:lnB>
                    <a:noFill/>
                  </a:tcPr>
                </a:tc>
                <a:extLst>
                  <a:ext uri="{0D108BD9-81ED-4DB2-BD59-A6C34878D82A}">
                    <a16:rowId xmlns:a16="http://schemas.microsoft.com/office/drawing/2014/main" val="2145765649"/>
                  </a:ext>
                </a:extLst>
              </a:tr>
            </a:tbl>
          </a:graphicData>
        </a:graphic>
      </p:graphicFrame>
    </p:spTree>
    <p:extLst>
      <p:ext uri="{BB962C8B-B14F-4D97-AF65-F5344CB8AC3E}">
        <p14:creationId xmlns:p14="http://schemas.microsoft.com/office/powerpoint/2010/main" val="6910733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59e96d3-3307-45f9-82ad-5615a1b5f34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FD718C7DDE32C47889F2D8CCBAAF124" ma:contentTypeVersion="14" ma:contentTypeDescription="Create a new document." ma:contentTypeScope="" ma:versionID="a8103cc623cc16559f59e1271648cc08">
  <xsd:schema xmlns:xsd="http://www.w3.org/2001/XMLSchema" xmlns:xs="http://www.w3.org/2001/XMLSchema" xmlns:p="http://schemas.microsoft.com/office/2006/metadata/properties" xmlns:ns3="159e96d3-3307-45f9-82ad-5615a1b5f344" xmlns:ns4="183ed932-bed7-4716-89dd-da2b32ec4b0a" targetNamespace="http://schemas.microsoft.com/office/2006/metadata/properties" ma:root="true" ma:fieldsID="9cc53f56d191e3c210c3f912c1e20ed3" ns3:_="" ns4:_="">
    <xsd:import namespace="159e96d3-3307-45f9-82ad-5615a1b5f344"/>
    <xsd:import namespace="183ed932-bed7-4716-89dd-da2b32ec4b0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_activity" minOccurs="0"/>
                <xsd:element ref="ns3:MediaServiceAutoTags" minOccurs="0"/>
                <xsd:element ref="ns3:MediaServiceOCR" minOccurs="0"/>
                <xsd:element ref="ns3:MediaServiceGenerationTime" minOccurs="0"/>
                <xsd:element ref="ns3:MediaServiceEventHashCode" minOccurs="0"/>
                <xsd:element ref="ns3:MediaServiceObjectDetectorVersions" minOccurs="0"/>
                <xsd:element ref="ns3:MediaServiceSearchProperties" minOccurs="0"/>
                <xsd:element ref="ns3:MediaServiceSystemTag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9e96d3-3307-45f9-82ad-5615a1b5f3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3" nillable="true" ma:displayName="_activity" ma:hidden="true" ma:internalName="_activity">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SystemTags" ma:index="20" nillable="true" ma:displayName="MediaServiceSystemTags" ma:hidden="true" ma:internalName="MediaServiceSystemTags" ma:readOnly="true">
      <xsd:simpleType>
        <xsd:restriction base="dms:Note"/>
      </xsd:simpleType>
    </xsd:element>
    <xsd:element name="MediaServiceDateTaken" ma:index="21"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83ed932-bed7-4716-89dd-da2b32ec4b0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4162B6E-17E4-4484-8A33-7CA715F8C770}">
  <ds:schemaRefs>
    <ds:schemaRef ds:uri="http://schemas.microsoft.com/office/2006/metadata/properties"/>
    <ds:schemaRef ds:uri="http://schemas.microsoft.com/office/infopath/2007/PartnerControls"/>
    <ds:schemaRef ds:uri="http://purl.org/dc/elements/1.1/"/>
    <ds:schemaRef ds:uri="http://schemas.microsoft.com/office/2006/documentManagement/types"/>
    <ds:schemaRef ds:uri="http://schemas.openxmlformats.org/package/2006/metadata/core-properties"/>
    <ds:schemaRef ds:uri="183ed932-bed7-4716-89dd-da2b32ec4b0a"/>
    <ds:schemaRef ds:uri="159e96d3-3307-45f9-82ad-5615a1b5f344"/>
    <ds:schemaRef ds:uri="http://purl.org/dc/dcmitype/"/>
    <ds:schemaRef ds:uri="http://purl.org/dc/terms/"/>
    <ds:schemaRef ds:uri="http://www.w3.org/XML/1998/namespace"/>
  </ds:schemaRefs>
</ds:datastoreItem>
</file>

<file path=customXml/itemProps2.xml><?xml version="1.0" encoding="utf-8"?>
<ds:datastoreItem xmlns:ds="http://schemas.openxmlformats.org/officeDocument/2006/customXml" ds:itemID="{1E324DC8-E863-46B5-A9AF-6100FAD53673}">
  <ds:schemaRefs>
    <ds:schemaRef ds:uri="http://schemas.microsoft.com/sharepoint/v3/contenttype/forms"/>
  </ds:schemaRefs>
</ds:datastoreItem>
</file>

<file path=customXml/itemProps3.xml><?xml version="1.0" encoding="utf-8"?>
<ds:datastoreItem xmlns:ds="http://schemas.openxmlformats.org/officeDocument/2006/customXml" ds:itemID="{08FC9913-D255-42CD-8698-D81A9F9BE5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9e96d3-3307-45f9-82ad-5615a1b5f344"/>
    <ds:schemaRef ds:uri="183ed932-bed7-4716-89dd-da2b32ec4b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1044</TotalTime>
  <Words>780</Words>
  <Application>Microsoft Office PowerPoint</Application>
  <PresentationFormat>Widescreen</PresentationFormat>
  <Paragraphs>124</Paragraphs>
  <Slides>1</Slides>
  <Notes>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12" baseType="lpstr">
      <vt:lpstr>Aptos</vt:lpstr>
      <vt:lpstr>Aptos Display</vt:lpstr>
      <vt:lpstr>Arial</vt:lpstr>
      <vt:lpstr>Calibri</vt:lpstr>
      <vt:lpstr>Segoe UI</vt:lpstr>
      <vt:lpstr>Times New Roman</vt:lpstr>
      <vt:lpstr>Trebuchet MS</vt:lpstr>
      <vt:lpstr>WordVisi_MSFontService</vt:lpstr>
      <vt:lpstr>WordVisiCarriageReturn_MSFontService</vt:lpstr>
      <vt:lpstr>Office Theme</vt:lpstr>
      <vt:lpstr>think-cell Slide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Laura Zalles</dc:creator>
  <cp:lastModifiedBy>Laura Zalles</cp:lastModifiedBy>
  <cp:revision>2</cp:revision>
  <dcterms:created xsi:type="dcterms:W3CDTF">2025-02-25T06:46:02Z</dcterms:created>
  <dcterms:modified xsi:type="dcterms:W3CDTF">2025-02-26T00:17:50Z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0x0101005FD718C7DDE32C47889F2D8CCBAAF124</vt:lpwstr>
  </property>
</Properties>
</file>